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79CF29-6D44-43B0-BB85-6B563269E0EF}" type="doc">
      <dgm:prSet loTypeId="urn:microsoft.com/office/officeart/2005/8/layout/hierarchy6" loCatId="hierarchy" qsTypeId="urn:microsoft.com/office/officeart/2005/8/quickstyle/3d2" qsCatId="3D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BAB97CB3-6F0E-42FA-9C3E-F3731414C801}">
      <dgm:prSet phldrT="[Текст]" custT="1"/>
      <dgm:spPr>
        <a:xfrm>
          <a:off x="6009214" y="875049"/>
          <a:ext cx="1868388" cy="1245592"/>
        </a:xfrm>
        <a:gradFill rotWithShape="0">
          <a:gsLst>
            <a:gs pos="0">
              <a:srgbClr val="9BBB59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ru-RU" sz="2800" b="1" dirty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МЕТОДИКА</a:t>
          </a:r>
        </a:p>
      </dgm:t>
    </dgm:pt>
    <dgm:pt modelId="{893D1C98-36CB-41B8-8794-B5EEF8979891}" type="parTrans" cxnId="{76D65BA8-FA3D-483F-A639-086D7A4A123A}">
      <dgm:prSet/>
      <dgm:spPr/>
      <dgm:t>
        <a:bodyPr/>
        <a:lstStyle/>
        <a:p>
          <a:endParaRPr lang="ru-RU"/>
        </a:p>
      </dgm:t>
    </dgm:pt>
    <dgm:pt modelId="{B011B177-8F64-4331-905F-8F2DD79D6AD7}" type="sibTrans" cxnId="{76D65BA8-FA3D-483F-A639-086D7A4A123A}">
      <dgm:prSet/>
      <dgm:spPr/>
      <dgm:t>
        <a:bodyPr/>
        <a:lstStyle/>
        <a:p>
          <a:endParaRPr lang="ru-RU"/>
        </a:p>
      </dgm:t>
    </dgm:pt>
    <dgm:pt modelId="{A678F7C2-FD47-4153-B29E-DE8AAD5B844C}">
      <dgm:prSet phldrT="[Текст]" custT="1"/>
      <dgm:spPr>
        <a:xfrm>
          <a:off x="4187535" y="2618878"/>
          <a:ext cx="1868388" cy="1245592"/>
        </a:xfrm>
        <a:gradFill rotWithShape="0">
          <a:gsLst>
            <a:gs pos="0">
              <a:srgbClr val="9BBB59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ru-RU" sz="2800" b="1" dirty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МЕТОД</a:t>
          </a:r>
        </a:p>
      </dgm:t>
    </dgm:pt>
    <dgm:pt modelId="{F672DFB6-CC0D-43FE-A12A-FE6C7C97502C}" type="parTrans" cxnId="{AA17632A-61D3-436A-A3BC-30B99B38CEF7}">
      <dgm:prSet/>
      <dgm:spPr>
        <a:xfrm>
          <a:off x="5121729" y="2120641"/>
          <a:ext cx="1821679" cy="498236"/>
        </a:xfrm>
        <a:noFill/>
        <a:ln w="25400" cap="flat" cmpd="sng" algn="ctr">
          <a:solidFill>
            <a:srgbClr val="9BBB59">
              <a:tint val="99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gm:spPr>
      <dgm:t>
        <a:bodyPr/>
        <a:lstStyle/>
        <a:p>
          <a:endParaRPr lang="ru-RU"/>
        </a:p>
      </dgm:t>
    </dgm:pt>
    <dgm:pt modelId="{1D5D7CE9-DFC9-4FE2-8550-04E78A83B8A3}" type="sibTrans" cxnId="{AA17632A-61D3-436A-A3BC-30B99B38CEF7}">
      <dgm:prSet/>
      <dgm:spPr/>
      <dgm:t>
        <a:bodyPr/>
        <a:lstStyle/>
        <a:p>
          <a:endParaRPr lang="ru-RU"/>
        </a:p>
      </dgm:t>
    </dgm:pt>
    <dgm:pt modelId="{B57AF9D8-FB8D-4761-AE36-BA6623177656}">
      <dgm:prSet phldrT="[Текст]" custT="1"/>
      <dgm:spPr>
        <a:xfrm>
          <a:off x="2973082" y="4362708"/>
          <a:ext cx="1868388" cy="1245592"/>
        </a:xfrm>
        <a:gradFill rotWithShape="0">
          <a:gsLst>
            <a:gs pos="0">
              <a:srgbClr val="9BBB59">
                <a:tint val="8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tint val="8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tint val="8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ru-RU" sz="2800" b="1" dirty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ПРИЕМ</a:t>
          </a:r>
        </a:p>
      </dgm:t>
    </dgm:pt>
    <dgm:pt modelId="{66D15E6C-5CE2-4726-A1DE-854A0FFA2088}" type="parTrans" cxnId="{DA136E74-F9BA-4F62-BA03-D05063DFCA91}">
      <dgm:prSet/>
      <dgm:spPr>
        <a:xfrm>
          <a:off x="3907277" y="3864471"/>
          <a:ext cx="1214452" cy="498236"/>
        </a:xfrm>
        <a:noFill/>
        <a:ln w="25400" cap="flat" cmpd="sng" algn="ctr">
          <a:solidFill>
            <a:srgbClr val="9BBB59">
              <a:tint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gm:spPr>
      <dgm:t>
        <a:bodyPr/>
        <a:lstStyle/>
        <a:p>
          <a:endParaRPr lang="ru-RU"/>
        </a:p>
      </dgm:t>
    </dgm:pt>
    <dgm:pt modelId="{FFDC8CC5-2470-4967-8DE0-1B1AC0C92B20}" type="sibTrans" cxnId="{DA136E74-F9BA-4F62-BA03-D05063DFCA91}">
      <dgm:prSet/>
      <dgm:spPr/>
      <dgm:t>
        <a:bodyPr/>
        <a:lstStyle/>
        <a:p>
          <a:endParaRPr lang="ru-RU"/>
        </a:p>
      </dgm:t>
    </dgm:pt>
    <dgm:pt modelId="{D6707FF3-0086-4DBD-9BC4-305AC39FA8E5}">
      <dgm:prSet phldrT="[Текст]" custT="1"/>
      <dgm:spPr>
        <a:xfrm>
          <a:off x="5401988" y="4362708"/>
          <a:ext cx="1868388" cy="1245592"/>
        </a:xfrm>
        <a:gradFill rotWithShape="0">
          <a:gsLst>
            <a:gs pos="0">
              <a:srgbClr val="9BBB59">
                <a:tint val="8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tint val="8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tint val="8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ru-RU" sz="2800" b="1" dirty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ПРИЕМ</a:t>
          </a:r>
        </a:p>
      </dgm:t>
    </dgm:pt>
    <dgm:pt modelId="{416531FC-7EE8-46ED-A016-DAC950B3E860}" type="parTrans" cxnId="{31B361B7-1531-44F5-93AF-9A1CD7B90493}">
      <dgm:prSet/>
      <dgm:spPr>
        <a:xfrm>
          <a:off x="5121729" y="3864471"/>
          <a:ext cx="1214452" cy="498236"/>
        </a:xfrm>
        <a:noFill/>
        <a:ln w="25400" cap="flat" cmpd="sng" algn="ctr">
          <a:solidFill>
            <a:srgbClr val="9BBB59">
              <a:tint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gm:spPr>
      <dgm:t>
        <a:bodyPr/>
        <a:lstStyle/>
        <a:p>
          <a:endParaRPr lang="ru-RU"/>
        </a:p>
      </dgm:t>
    </dgm:pt>
    <dgm:pt modelId="{17E52011-A3EA-40A6-BDBD-B61B5E61D896}" type="sibTrans" cxnId="{31B361B7-1531-44F5-93AF-9A1CD7B90493}">
      <dgm:prSet/>
      <dgm:spPr/>
      <dgm:t>
        <a:bodyPr/>
        <a:lstStyle/>
        <a:p>
          <a:endParaRPr lang="ru-RU"/>
        </a:p>
      </dgm:t>
    </dgm:pt>
    <dgm:pt modelId="{A7486F81-3983-4D1B-AE91-C3785DF2F1EB}">
      <dgm:prSet phldrT="[Текст]" custT="1"/>
      <dgm:spPr>
        <a:xfrm>
          <a:off x="7830893" y="2618878"/>
          <a:ext cx="1868388" cy="1245592"/>
        </a:xfrm>
        <a:gradFill rotWithShape="0">
          <a:gsLst>
            <a:gs pos="0">
              <a:srgbClr val="9BBB59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ru-RU" sz="2800" b="1" dirty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МЕТОД</a:t>
          </a:r>
        </a:p>
      </dgm:t>
    </dgm:pt>
    <dgm:pt modelId="{68BDE9FA-AF33-4B0A-8C16-B897DC0EA215}" type="parTrans" cxnId="{1834015E-7CC8-4A8A-A548-ABBD2CAE927F}">
      <dgm:prSet/>
      <dgm:spPr>
        <a:xfrm>
          <a:off x="6943408" y="2120641"/>
          <a:ext cx="1821679" cy="498236"/>
        </a:xfrm>
        <a:noFill/>
        <a:ln w="25400" cap="flat" cmpd="sng" algn="ctr">
          <a:solidFill>
            <a:srgbClr val="9BBB59">
              <a:tint val="99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gm:spPr>
      <dgm:t>
        <a:bodyPr/>
        <a:lstStyle/>
        <a:p>
          <a:endParaRPr lang="ru-RU"/>
        </a:p>
      </dgm:t>
    </dgm:pt>
    <dgm:pt modelId="{9ACAAC39-D1DE-43EA-8ECD-D538FB2ACCE7}" type="sibTrans" cxnId="{1834015E-7CC8-4A8A-A548-ABBD2CAE927F}">
      <dgm:prSet/>
      <dgm:spPr/>
      <dgm:t>
        <a:bodyPr/>
        <a:lstStyle/>
        <a:p>
          <a:endParaRPr lang="ru-RU"/>
        </a:p>
      </dgm:t>
    </dgm:pt>
    <dgm:pt modelId="{7279A203-79AA-40C6-9664-BF4B3927BE72}">
      <dgm:prSet phldrT="[Текст]" custT="1"/>
      <dgm:spPr>
        <a:xfrm>
          <a:off x="7830893" y="4362708"/>
          <a:ext cx="1868388" cy="1245592"/>
        </a:xfrm>
        <a:gradFill rotWithShape="0">
          <a:gsLst>
            <a:gs pos="0">
              <a:srgbClr val="9BBB59">
                <a:tint val="8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tint val="8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tint val="8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ru-RU" sz="2800" b="1" dirty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ПРИЕМ</a:t>
          </a:r>
        </a:p>
      </dgm:t>
    </dgm:pt>
    <dgm:pt modelId="{32F50051-1DF8-4A5A-8518-324ABA46133A}" type="parTrans" cxnId="{30E638BC-C212-4F2D-81D6-8A1349D8CFDD}">
      <dgm:prSet/>
      <dgm:spPr>
        <a:xfrm>
          <a:off x="8719367" y="3864471"/>
          <a:ext cx="91440" cy="498236"/>
        </a:xfrm>
        <a:noFill/>
        <a:ln w="25400" cap="flat" cmpd="sng" algn="ctr">
          <a:solidFill>
            <a:srgbClr val="9BBB59">
              <a:tint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gm:spPr>
      <dgm:t>
        <a:bodyPr/>
        <a:lstStyle/>
        <a:p>
          <a:endParaRPr lang="ru-RU"/>
        </a:p>
      </dgm:t>
    </dgm:pt>
    <dgm:pt modelId="{94761719-EE79-4155-8472-7A1C4998B405}" type="sibTrans" cxnId="{30E638BC-C212-4F2D-81D6-8A1349D8CFDD}">
      <dgm:prSet/>
      <dgm:spPr/>
      <dgm:t>
        <a:bodyPr/>
        <a:lstStyle/>
        <a:p>
          <a:endParaRPr lang="ru-RU"/>
        </a:p>
      </dgm:t>
    </dgm:pt>
    <dgm:pt modelId="{AF9076C8-3747-4F92-B034-8AEA29646E89}">
      <dgm:prSet phldrT="[Текст]" custT="1"/>
      <dgm:spPr>
        <a:xfrm>
          <a:off x="0" y="750490"/>
          <a:ext cx="9900285" cy="1494710"/>
        </a:xfrm>
        <a:gradFill rotWithShape="0">
          <a:gsLst>
            <a:gs pos="0">
              <a:srgbClr val="9BBB59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ysClr val="window" lastClr="FFFFFF"/>
          </a:contourClr>
        </a:sp3d>
      </dgm:spPr>
      <dgm:t>
        <a:bodyPr/>
        <a:lstStyle/>
        <a:p>
          <a:r>
            <a:rPr lang="ru-RU" sz="16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/>
              <a:ea typeface="+mn-ea"/>
              <a:cs typeface="+mn-cs"/>
            </a:rPr>
            <a:t>СОВОКУПНОСТЬ </a:t>
          </a:r>
          <a:r>
            <a:rPr lang="ru-RU" sz="16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/>
              <a:ea typeface="+mn-ea"/>
              <a:cs typeface="+mn-cs"/>
            </a:rPr>
            <a:t>МЕТОДОВ,ОБЕСПЕЧИ-</a:t>
          </a:r>
          <a:r>
            <a:rPr lang="ru-RU" sz="2400" b="1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/>
              <a:ea typeface="+mn-ea"/>
              <a:cs typeface="+mn-cs"/>
            </a:rPr>
            <a:t>в</a:t>
          </a:r>
          <a:r>
            <a:rPr lang="ru-RU" sz="1600" b="1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/>
              <a:ea typeface="+mn-ea"/>
              <a:cs typeface="+mn-cs"/>
            </a:rPr>
            <a:t>АЮЩИХ</a:t>
          </a:r>
          <a:r>
            <a:rPr lang="ru-RU" sz="16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/>
              <a:ea typeface="+mn-ea"/>
              <a:cs typeface="+mn-cs"/>
            </a:rPr>
            <a:t> </a:t>
          </a:r>
          <a:r>
            <a:rPr lang="ru-RU" sz="16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/>
              <a:ea typeface="+mn-ea"/>
              <a:cs typeface="+mn-cs"/>
            </a:rPr>
            <a:t>РЕШЕНИЕ ОПРЕДЕЛЕННОЙ ЗАДАЧИ</a:t>
          </a:r>
        </a:p>
      </dgm:t>
    </dgm:pt>
    <dgm:pt modelId="{8221AFCE-E6C4-4650-B1FD-AE556F67C6E3}" type="parTrans" cxnId="{2C746A26-0EB3-424B-8BD9-93E23C23EA7F}">
      <dgm:prSet/>
      <dgm:spPr/>
      <dgm:t>
        <a:bodyPr/>
        <a:lstStyle/>
        <a:p>
          <a:endParaRPr lang="ru-RU"/>
        </a:p>
      </dgm:t>
    </dgm:pt>
    <dgm:pt modelId="{2A55D5DA-2B7B-44B3-94F7-CEDEA18CDF12}" type="sibTrans" cxnId="{2C746A26-0EB3-424B-8BD9-93E23C23EA7F}">
      <dgm:prSet/>
      <dgm:spPr/>
      <dgm:t>
        <a:bodyPr/>
        <a:lstStyle/>
        <a:p>
          <a:endParaRPr lang="ru-RU"/>
        </a:p>
      </dgm:t>
    </dgm:pt>
    <dgm:pt modelId="{659E7F2C-1EAE-4CA6-B62A-72E7B0AB0AF4}">
      <dgm:prSet phldrT="[Текст]" custT="1"/>
      <dgm:spPr>
        <a:xfrm>
          <a:off x="0" y="2494319"/>
          <a:ext cx="9900285" cy="1494710"/>
        </a:xfrm>
        <a:gradFill rotWithShape="0">
          <a:gsLst>
            <a:gs pos="0">
              <a:srgbClr val="9BBB59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ysClr val="window" lastClr="FFFFFF"/>
          </a:contourClr>
        </a:sp3d>
      </dgm:spPr>
      <dgm:t>
        <a:bodyPr/>
        <a:lstStyle/>
        <a:p>
          <a:r>
            <a:rPr lang="ru-RU" sz="16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/>
              <a:ea typeface="+mn-ea"/>
              <a:cs typeface="+mn-cs"/>
            </a:rPr>
            <a:t>СОВОКУПНОСТЬ ПРИЕМОВ,СПОСОБ ДОСТИЖЕНИЯ КАКОЙ-ЛИБО ЦЕЛИ</a:t>
          </a:r>
        </a:p>
      </dgm:t>
    </dgm:pt>
    <dgm:pt modelId="{701D1710-479C-471C-9A04-C86B24C388EA}" type="parTrans" cxnId="{BFA00B76-7DA6-44B2-83DD-4EA6127AC600}">
      <dgm:prSet/>
      <dgm:spPr/>
      <dgm:t>
        <a:bodyPr/>
        <a:lstStyle/>
        <a:p>
          <a:endParaRPr lang="ru-RU"/>
        </a:p>
      </dgm:t>
    </dgm:pt>
    <dgm:pt modelId="{50131219-5F91-474B-9A31-F362A74E78C9}" type="sibTrans" cxnId="{BFA00B76-7DA6-44B2-83DD-4EA6127AC600}">
      <dgm:prSet/>
      <dgm:spPr/>
      <dgm:t>
        <a:bodyPr/>
        <a:lstStyle/>
        <a:p>
          <a:endParaRPr lang="ru-RU"/>
        </a:p>
      </dgm:t>
    </dgm:pt>
    <dgm:pt modelId="{7E53DE2B-DB8A-44BD-8536-EC5B9E502B9B}">
      <dgm:prSet phldrT="[Текст]" custT="1"/>
      <dgm:spPr>
        <a:xfrm>
          <a:off x="0" y="4238148"/>
          <a:ext cx="9900285" cy="1494710"/>
        </a:xfrm>
        <a:gradFill rotWithShape="0">
          <a:gsLst>
            <a:gs pos="0">
              <a:srgbClr val="9BBB59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ysClr val="window" lastClr="FFFFFF"/>
          </a:contourClr>
        </a:sp3d>
      </dgm:spPr>
      <dgm:t>
        <a:bodyPr/>
        <a:lstStyle/>
        <a:p>
          <a:r>
            <a:rPr lang="ru-RU" sz="16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/>
              <a:ea typeface="+mn-ea"/>
              <a:cs typeface="+mn-cs"/>
            </a:rPr>
            <a:t>СПОСОБ ИСПОЛЬЗОВАНИЯ КАКОГО-ЛИБО СРЕДСТВА</a:t>
          </a:r>
        </a:p>
      </dgm:t>
    </dgm:pt>
    <dgm:pt modelId="{447BF403-09FC-4F28-B984-D073B6268451}" type="parTrans" cxnId="{CA564F95-15D7-4499-9006-F5CADBF5DE59}">
      <dgm:prSet/>
      <dgm:spPr/>
      <dgm:t>
        <a:bodyPr/>
        <a:lstStyle/>
        <a:p>
          <a:endParaRPr lang="ru-RU"/>
        </a:p>
      </dgm:t>
    </dgm:pt>
    <dgm:pt modelId="{BC52F15D-C69A-4F9F-A3D6-92D2B42C97BB}" type="sibTrans" cxnId="{CA564F95-15D7-4499-9006-F5CADBF5DE59}">
      <dgm:prSet/>
      <dgm:spPr/>
      <dgm:t>
        <a:bodyPr/>
        <a:lstStyle/>
        <a:p>
          <a:endParaRPr lang="ru-RU"/>
        </a:p>
      </dgm:t>
    </dgm:pt>
    <dgm:pt modelId="{64B4C27A-6C0B-431C-A7E1-4F2801862306}" type="pres">
      <dgm:prSet presAssocID="{B979CF29-6D44-43B0-BB85-6B563269E0E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9CC133-8107-4B92-8C9F-DBB3A15CA7C7}" type="pres">
      <dgm:prSet presAssocID="{B979CF29-6D44-43B0-BB85-6B563269E0EF}" presName="hierFlow" presStyleCnt="0"/>
      <dgm:spPr/>
    </dgm:pt>
    <dgm:pt modelId="{91A9C427-077E-4B37-B278-DF0AE5421936}" type="pres">
      <dgm:prSet presAssocID="{B979CF29-6D44-43B0-BB85-6B563269E0EF}" presName="firstBuf" presStyleCnt="0"/>
      <dgm:spPr/>
    </dgm:pt>
    <dgm:pt modelId="{139FCD7B-8379-452F-95CA-CC6CF7794D32}" type="pres">
      <dgm:prSet presAssocID="{B979CF29-6D44-43B0-BB85-6B563269E0E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C85CC08-0B06-48EC-A324-97AFB94F6C51}" type="pres">
      <dgm:prSet presAssocID="{BAB97CB3-6F0E-42FA-9C3E-F3731414C801}" presName="Name14" presStyleCnt="0"/>
      <dgm:spPr/>
    </dgm:pt>
    <dgm:pt modelId="{A99E2059-5EDB-4290-857C-57EB75CE3006}" type="pres">
      <dgm:prSet presAssocID="{BAB97CB3-6F0E-42FA-9C3E-F3731414C801}" presName="level1Shape" presStyleLbl="node0" presStyleIdx="0" presStyleCnt="1" custScaleX="221846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369BE413-02EE-403F-AC8E-B2B8D45F467B}" type="pres">
      <dgm:prSet presAssocID="{BAB97CB3-6F0E-42FA-9C3E-F3731414C801}" presName="hierChild2" presStyleCnt="0"/>
      <dgm:spPr/>
    </dgm:pt>
    <dgm:pt modelId="{F43503BF-59C7-445B-BFCD-CB8669183955}" type="pres">
      <dgm:prSet presAssocID="{F672DFB6-CC0D-43FE-A12A-FE6C7C97502C}" presName="Name19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1821679" y="0"/>
              </a:moveTo>
              <a:lnTo>
                <a:pt x="1821679" y="249118"/>
              </a:lnTo>
              <a:lnTo>
                <a:pt x="0" y="249118"/>
              </a:lnTo>
              <a:lnTo>
                <a:pt x="0" y="49823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D62CA867-7C0A-4D2C-A4B5-DA4CA8C7D1B3}" type="pres">
      <dgm:prSet presAssocID="{A678F7C2-FD47-4153-B29E-DE8AAD5B844C}" presName="Name21" presStyleCnt="0"/>
      <dgm:spPr/>
    </dgm:pt>
    <dgm:pt modelId="{329BFCED-E19F-451F-9F9D-4DCDB0EE3258}" type="pres">
      <dgm:prSet presAssocID="{A678F7C2-FD47-4153-B29E-DE8AAD5B844C}" presName="level2Shape" presStyleLbl="node2" presStyleIdx="0" presStyleCnt="2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31B4C19A-AACD-4FAF-8D51-C524F28066DC}" type="pres">
      <dgm:prSet presAssocID="{A678F7C2-FD47-4153-B29E-DE8AAD5B844C}" presName="hierChild3" presStyleCnt="0"/>
      <dgm:spPr/>
    </dgm:pt>
    <dgm:pt modelId="{2AF22376-BAA9-485B-8E90-0FAE2E29FD69}" type="pres">
      <dgm:prSet presAssocID="{66D15E6C-5CE2-4726-A1DE-854A0FFA2088}" presName="Name19" presStyleLbl="parChTrans1D3" presStyleIdx="0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1214452" y="0"/>
              </a:moveTo>
              <a:lnTo>
                <a:pt x="1214452" y="249118"/>
              </a:lnTo>
              <a:lnTo>
                <a:pt x="0" y="249118"/>
              </a:lnTo>
              <a:lnTo>
                <a:pt x="0" y="49823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039AD9F7-4B77-4AE6-9AE6-57904187A0FE}" type="pres">
      <dgm:prSet presAssocID="{B57AF9D8-FB8D-4761-AE36-BA6623177656}" presName="Name21" presStyleCnt="0"/>
      <dgm:spPr/>
    </dgm:pt>
    <dgm:pt modelId="{F6B4BEF6-8FC8-4E58-A463-95F11DF47EAC}" type="pres">
      <dgm:prSet presAssocID="{B57AF9D8-FB8D-4761-AE36-BA6623177656}" presName="level2Shape" presStyleLbl="node3" presStyleIdx="0" presStyleCnt="3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72BB2392-11A1-4B20-A41B-FD6F3B3F15D1}" type="pres">
      <dgm:prSet presAssocID="{B57AF9D8-FB8D-4761-AE36-BA6623177656}" presName="hierChild3" presStyleCnt="0"/>
      <dgm:spPr/>
    </dgm:pt>
    <dgm:pt modelId="{E468407C-F1C5-4E94-A22A-7F7B5E7B3C07}" type="pres">
      <dgm:prSet presAssocID="{416531FC-7EE8-46ED-A016-DAC950B3E860}" presName="Name19" presStyleLbl="parChTrans1D3" presStyleIdx="1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118"/>
              </a:lnTo>
              <a:lnTo>
                <a:pt x="1214452" y="249118"/>
              </a:lnTo>
              <a:lnTo>
                <a:pt x="1214452" y="49823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953C5776-A55C-4999-80EE-E0B074C90F4B}" type="pres">
      <dgm:prSet presAssocID="{D6707FF3-0086-4DBD-9BC4-305AC39FA8E5}" presName="Name21" presStyleCnt="0"/>
      <dgm:spPr/>
    </dgm:pt>
    <dgm:pt modelId="{5FD3647D-EEC0-4888-9DC4-8E4E8312E73E}" type="pres">
      <dgm:prSet presAssocID="{D6707FF3-0086-4DBD-9BC4-305AC39FA8E5}" presName="level2Shape" presStyleLbl="node3" presStyleIdx="1" presStyleCnt="3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7670F566-F3CE-422B-AA73-CC418287514A}" type="pres">
      <dgm:prSet presAssocID="{D6707FF3-0086-4DBD-9BC4-305AC39FA8E5}" presName="hierChild3" presStyleCnt="0"/>
      <dgm:spPr/>
    </dgm:pt>
    <dgm:pt modelId="{A83FE8F8-2435-453A-9C8A-9062689F271B}" type="pres">
      <dgm:prSet presAssocID="{68BDE9FA-AF33-4B0A-8C16-B897DC0EA215}" presName="Name19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118"/>
              </a:lnTo>
              <a:lnTo>
                <a:pt x="1821679" y="249118"/>
              </a:lnTo>
              <a:lnTo>
                <a:pt x="1821679" y="49823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33D9FAEC-D65A-4449-9EC5-F1A85C777222}" type="pres">
      <dgm:prSet presAssocID="{A7486F81-3983-4D1B-AE91-C3785DF2F1EB}" presName="Name21" presStyleCnt="0"/>
      <dgm:spPr/>
    </dgm:pt>
    <dgm:pt modelId="{D9F4A5FF-6AFB-4E14-8195-E6B0BADADE9D}" type="pres">
      <dgm:prSet presAssocID="{A7486F81-3983-4D1B-AE91-C3785DF2F1EB}" presName="level2Shape" presStyleLbl="node2" presStyleIdx="1" presStyleCnt="2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ED598FFB-6403-4B12-9E96-B6530B00942C}" type="pres">
      <dgm:prSet presAssocID="{A7486F81-3983-4D1B-AE91-C3785DF2F1EB}" presName="hierChild3" presStyleCnt="0"/>
      <dgm:spPr/>
    </dgm:pt>
    <dgm:pt modelId="{57D32DD8-4FA8-4D32-93CB-541CA933861E}" type="pres">
      <dgm:prSet presAssocID="{32F50051-1DF8-4A5A-8518-324ABA46133A}" presName="Name19" presStyleLbl="parChTrans1D3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823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8296B910-61B1-4F43-8BE2-891B605854B9}" type="pres">
      <dgm:prSet presAssocID="{7279A203-79AA-40C6-9664-BF4B3927BE72}" presName="Name21" presStyleCnt="0"/>
      <dgm:spPr/>
    </dgm:pt>
    <dgm:pt modelId="{AD72F928-CFDD-45CC-B9A5-333541B66336}" type="pres">
      <dgm:prSet presAssocID="{7279A203-79AA-40C6-9664-BF4B3927BE72}" presName="level2Shape" presStyleLbl="node3" presStyleIdx="2" presStyleCnt="3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3D7B3CCA-17AC-4EA9-BC3C-0012570C57BF}" type="pres">
      <dgm:prSet presAssocID="{7279A203-79AA-40C6-9664-BF4B3927BE72}" presName="hierChild3" presStyleCnt="0"/>
      <dgm:spPr/>
    </dgm:pt>
    <dgm:pt modelId="{18B716B5-B2CA-4B58-B3E2-08CA76CB10D9}" type="pres">
      <dgm:prSet presAssocID="{B979CF29-6D44-43B0-BB85-6B563269E0EF}" presName="bgShapesFlow" presStyleCnt="0"/>
      <dgm:spPr/>
    </dgm:pt>
    <dgm:pt modelId="{B57A195E-3DA4-4916-A814-4B82C8CF5F86}" type="pres">
      <dgm:prSet presAssocID="{AF9076C8-3747-4F92-B034-8AEA29646E89}" presName="rectComp" presStyleCnt="0"/>
      <dgm:spPr/>
    </dgm:pt>
    <dgm:pt modelId="{A18F37BE-743B-4AFA-9144-26FEC680F02A}" type="pres">
      <dgm:prSet presAssocID="{AF9076C8-3747-4F92-B034-8AEA29646E89}" presName="bgRect" presStyleLbl="bgShp" presStyleIdx="0" presStyleCnt="3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BE56A807-45A6-49CF-8D8B-2E5015D2A4BD}" type="pres">
      <dgm:prSet presAssocID="{AF9076C8-3747-4F92-B034-8AEA29646E89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589335-8A08-49F0-9241-ED4652056EA0}" type="pres">
      <dgm:prSet presAssocID="{AF9076C8-3747-4F92-B034-8AEA29646E89}" presName="spComp" presStyleCnt="0"/>
      <dgm:spPr/>
    </dgm:pt>
    <dgm:pt modelId="{5063592D-02E7-42CE-9F57-C1CF3D78097F}" type="pres">
      <dgm:prSet presAssocID="{AF9076C8-3747-4F92-B034-8AEA29646E89}" presName="vSp" presStyleCnt="0"/>
      <dgm:spPr/>
    </dgm:pt>
    <dgm:pt modelId="{81C99B29-3644-4FD2-8A93-0E3DCBB7C5EE}" type="pres">
      <dgm:prSet presAssocID="{659E7F2C-1EAE-4CA6-B62A-72E7B0AB0AF4}" presName="rectComp" presStyleCnt="0"/>
      <dgm:spPr/>
    </dgm:pt>
    <dgm:pt modelId="{94B04B0A-2818-49F4-91C2-54F0F7A16D4B}" type="pres">
      <dgm:prSet presAssocID="{659E7F2C-1EAE-4CA6-B62A-72E7B0AB0AF4}" presName="bgRect" presStyleLbl="bgShp" presStyleIdx="1" presStyleCnt="3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827A6865-F119-4A04-B38E-E41C7A9D7FF4}" type="pres">
      <dgm:prSet presAssocID="{659E7F2C-1EAE-4CA6-B62A-72E7B0AB0AF4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63B98F-7F83-4866-BD4B-24F6705E9BA0}" type="pres">
      <dgm:prSet presAssocID="{659E7F2C-1EAE-4CA6-B62A-72E7B0AB0AF4}" presName="spComp" presStyleCnt="0"/>
      <dgm:spPr/>
    </dgm:pt>
    <dgm:pt modelId="{A7143843-1E99-4B9E-ACE2-128B348384F2}" type="pres">
      <dgm:prSet presAssocID="{659E7F2C-1EAE-4CA6-B62A-72E7B0AB0AF4}" presName="vSp" presStyleCnt="0"/>
      <dgm:spPr/>
    </dgm:pt>
    <dgm:pt modelId="{FF2ACA38-0401-4588-A6A1-0D1B39A702A9}" type="pres">
      <dgm:prSet presAssocID="{7E53DE2B-DB8A-44BD-8536-EC5B9E502B9B}" presName="rectComp" presStyleCnt="0"/>
      <dgm:spPr/>
    </dgm:pt>
    <dgm:pt modelId="{4B0B73BE-338B-432D-9A4D-70B3BFC4CB3B}" type="pres">
      <dgm:prSet presAssocID="{7E53DE2B-DB8A-44BD-8536-EC5B9E502B9B}" presName="bgRect" presStyleLbl="bgShp" presStyleIdx="2" presStyleCnt="3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AFC57216-1C42-4FDB-8AFE-EEAFCB2BEC7F}" type="pres">
      <dgm:prSet presAssocID="{7E53DE2B-DB8A-44BD-8536-EC5B9E502B9B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00B710-4D9D-4FC7-B307-E28AAD2E744E}" type="presOf" srcId="{659E7F2C-1EAE-4CA6-B62A-72E7B0AB0AF4}" destId="{94B04B0A-2818-49F4-91C2-54F0F7A16D4B}" srcOrd="0" destOrd="0" presId="urn:microsoft.com/office/officeart/2005/8/layout/hierarchy6"/>
    <dgm:cxn modelId="{5915A7EE-AE94-4E34-B359-3F6428DD9E32}" type="presOf" srcId="{B979CF29-6D44-43B0-BB85-6B563269E0EF}" destId="{64B4C27A-6C0B-431C-A7E1-4F2801862306}" srcOrd="0" destOrd="0" presId="urn:microsoft.com/office/officeart/2005/8/layout/hierarchy6"/>
    <dgm:cxn modelId="{BFA00B76-7DA6-44B2-83DD-4EA6127AC600}" srcId="{B979CF29-6D44-43B0-BB85-6B563269E0EF}" destId="{659E7F2C-1EAE-4CA6-B62A-72E7B0AB0AF4}" srcOrd="2" destOrd="0" parTransId="{701D1710-479C-471C-9A04-C86B24C388EA}" sibTransId="{50131219-5F91-474B-9A31-F362A74E78C9}"/>
    <dgm:cxn modelId="{E8557A0A-C8B1-440E-92D8-B6879DF90DFB}" type="presOf" srcId="{F672DFB6-CC0D-43FE-A12A-FE6C7C97502C}" destId="{F43503BF-59C7-445B-BFCD-CB8669183955}" srcOrd="0" destOrd="0" presId="urn:microsoft.com/office/officeart/2005/8/layout/hierarchy6"/>
    <dgm:cxn modelId="{DA136E74-F9BA-4F62-BA03-D05063DFCA91}" srcId="{A678F7C2-FD47-4153-B29E-DE8AAD5B844C}" destId="{B57AF9D8-FB8D-4761-AE36-BA6623177656}" srcOrd="0" destOrd="0" parTransId="{66D15E6C-5CE2-4726-A1DE-854A0FFA2088}" sibTransId="{FFDC8CC5-2470-4967-8DE0-1B1AC0C92B20}"/>
    <dgm:cxn modelId="{A176E96D-569F-4E18-AC7F-79AD455263D5}" type="presOf" srcId="{68BDE9FA-AF33-4B0A-8C16-B897DC0EA215}" destId="{A83FE8F8-2435-453A-9C8A-9062689F271B}" srcOrd="0" destOrd="0" presId="urn:microsoft.com/office/officeart/2005/8/layout/hierarchy6"/>
    <dgm:cxn modelId="{1A6951B0-260A-40AA-93A7-C042B2E5FDD2}" type="presOf" srcId="{32F50051-1DF8-4A5A-8518-324ABA46133A}" destId="{57D32DD8-4FA8-4D32-93CB-541CA933861E}" srcOrd="0" destOrd="0" presId="urn:microsoft.com/office/officeart/2005/8/layout/hierarchy6"/>
    <dgm:cxn modelId="{795FA94C-2B1A-48D6-8AE0-69F9575470C9}" type="presOf" srcId="{7E53DE2B-DB8A-44BD-8536-EC5B9E502B9B}" destId="{4B0B73BE-338B-432D-9A4D-70B3BFC4CB3B}" srcOrd="0" destOrd="0" presId="urn:microsoft.com/office/officeart/2005/8/layout/hierarchy6"/>
    <dgm:cxn modelId="{86DFF35B-694A-4457-9AA3-A2540BA6E9C0}" type="presOf" srcId="{416531FC-7EE8-46ED-A016-DAC950B3E860}" destId="{E468407C-F1C5-4E94-A22A-7F7B5E7B3C07}" srcOrd="0" destOrd="0" presId="urn:microsoft.com/office/officeart/2005/8/layout/hierarchy6"/>
    <dgm:cxn modelId="{18174CC3-B682-43F3-9B5B-A34B5A9ED6FF}" type="presOf" srcId="{AF9076C8-3747-4F92-B034-8AEA29646E89}" destId="{BE56A807-45A6-49CF-8D8B-2E5015D2A4BD}" srcOrd="1" destOrd="0" presId="urn:microsoft.com/office/officeart/2005/8/layout/hierarchy6"/>
    <dgm:cxn modelId="{6181EEB5-233B-4C1C-ABD1-75DAC4E7245E}" type="presOf" srcId="{D6707FF3-0086-4DBD-9BC4-305AC39FA8E5}" destId="{5FD3647D-EEC0-4888-9DC4-8E4E8312E73E}" srcOrd="0" destOrd="0" presId="urn:microsoft.com/office/officeart/2005/8/layout/hierarchy6"/>
    <dgm:cxn modelId="{AA17632A-61D3-436A-A3BC-30B99B38CEF7}" srcId="{BAB97CB3-6F0E-42FA-9C3E-F3731414C801}" destId="{A678F7C2-FD47-4153-B29E-DE8AAD5B844C}" srcOrd="0" destOrd="0" parTransId="{F672DFB6-CC0D-43FE-A12A-FE6C7C97502C}" sibTransId="{1D5D7CE9-DFC9-4FE2-8550-04E78A83B8A3}"/>
    <dgm:cxn modelId="{E3C720E2-AF81-450C-B575-66DAFB363C80}" type="presOf" srcId="{BAB97CB3-6F0E-42FA-9C3E-F3731414C801}" destId="{A99E2059-5EDB-4290-857C-57EB75CE3006}" srcOrd="0" destOrd="0" presId="urn:microsoft.com/office/officeart/2005/8/layout/hierarchy6"/>
    <dgm:cxn modelId="{47B4CC5A-3A75-49AC-8DFA-E2563076CE4B}" type="presOf" srcId="{AF9076C8-3747-4F92-B034-8AEA29646E89}" destId="{A18F37BE-743B-4AFA-9144-26FEC680F02A}" srcOrd="0" destOrd="0" presId="urn:microsoft.com/office/officeart/2005/8/layout/hierarchy6"/>
    <dgm:cxn modelId="{9488C1CE-797C-462D-96C1-DE8D8224AEDF}" type="presOf" srcId="{66D15E6C-5CE2-4726-A1DE-854A0FFA2088}" destId="{2AF22376-BAA9-485B-8E90-0FAE2E29FD69}" srcOrd="0" destOrd="0" presId="urn:microsoft.com/office/officeart/2005/8/layout/hierarchy6"/>
    <dgm:cxn modelId="{9CBD7DA7-BB56-4FCA-B891-FF0B438DA2CA}" type="presOf" srcId="{7E53DE2B-DB8A-44BD-8536-EC5B9E502B9B}" destId="{AFC57216-1C42-4FDB-8AFE-EEAFCB2BEC7F}" srcOrd="1" destOrd="0" presId="urn:microsoft.com/office/officeart/2005/8/layout/hierarchy6"/>
    <dgm:cxn modelId="{30E638BC-C212-4F2D-81D6-8A1349D8CFDD}" srcId="{A7486F81-3983-4D1B-AE91-C3785DF2F1EB}" destId="{7279A203-79AA-40C6-9664-BF4B3927BE72}" srcOrd="0" destOrd="0" parTransId="{32F50051-1DF8-4A5A-8518-324ABA46133A}" sibTransId="{94761719-EE79-4155-8472-7A1C4998B405}"/>
    <dgm:cxn modelId="{2C746A26-0EB3-424B-8BD9-93E23C23EA7F}" srcId="{B979CF29-6D44-43B0-BB85-6B563269E0EF}" destId="{AF9076C8-3747-4F92-B034-8AEA29646E89}" srcOrd="1" destOrd="0" parTransId="{8221AFCE-E6C4-4650-B1FD-AE556F67C6E3}" sibTransId="{2A55D5DA-2B7B-44B3-94F7-CEDEA18CDF12}"/>
    <dgm:cxn modelId="{CA564F95-15D7-4499-9006-F5CADBF5DE59}" srcId="{B979CF29-6D44-43B0-BB85-6B563269E0EF}" destId="{7E53DE2B-DB8A-44BD-8536-EC5B9E502B9B}" srcOrd="3" destOrd="0" parTransId="{447BF403-09FC-4F28-B984-D073B6268451}" sibTransId="{BC52F15D-C69A-4F9F-A3D6-92D2B42C97BB}"/>
    <dgm:cxn modelId="{BF3B0626-2B87-4271-8FD8-3BFABAD8C43A}" type="presOf" srcId="{7279A203-79AA-40C6-9664-BF4B3927BE72}" destId="{AD72F928-CFDD-45CC-B9A5-333541B66336}" srcOrd="0" destOrd="0" presId="urn:microsoft.com/office/officeart/2005/8/layout/hierarchy6"/>
    <dgm:cxn modelId="{FAA6924B-E681-43E1-BAE5-948D5C7221CF}" type="presOf" srcId="{B57AF9D8-FB8D-4761-AE36-BA6623177656}" destId="{F6B4BEF6-8FC8-4E58-A463-95F11DF47EAC}" srcOrd="0" destOrd="0" presId="urn:microsoft.com/office/officeart/2005/8/layout/hierarchy6"/>
    <dgm:cxn modelId="{1834015E-7CC8-4A8A-A548-ABBD2CAE927F}" srcId="{BAB97CB3-6F0E-42FA-9C3E-F3731414C801}" destId="{A7486F81-3983-4D1B-AE91-C3785DF2F1EB}" srcOrd="1" destOrd="0" parTransId="{68BDE9FA-AF33-4B0A-8C16-B897DC0EA215}" sibTransId="{9ACAAC39-D1DE-43EA-8ECD-D538FB2ACCE7}"/>
    <dgm:cxn modelId="{64CA9AA6-C3D7-4FC8-9C4F-4F82F8AE771F}" type="presOf" srcId="{A7486F81-3983-4D1B-AE91-C3785DF2F1EB}" destId="{D9F4A5FF-6AFB-4E14-8195-E6B0BADADE9D}" srcOrd="0" destOrd="0" presId="urn:microsoft.com/office/officeart/2005/8/layout/hierarchy6"/>
    <dgm:cxn modelId="{19734349-0006-4111-BB52-0EAEF1D53C1D}" type="presOf" srcId="{659E7F2C-1EAE-4CA6-B62A-72E7B0AB0AF4}" destId="{827A6865-F119-4A04-B38E-E41C7A9D7FF4}" srcOrd="1" destOrd="0" presId="urn:microsoft.com/office/officeart/2005/8/layout/hierarchy6"/>
    <dgm:cxn modelId="{76D65BA8-FA3D-483F-A639-086D7A4A123A}" srcId="{B979CF29-6D44-43B0-BB85-6B563269E0EF}" destId="{BAB97CB3-6F0E-42FA-9C3E-F3731414C801}" srcOrd="0" destOrd="0" parTransId="{893D1C98-36CB-41B8-8794-B5EEF8979891}" sibTransId="{B011B177-8F64-4331-905F-8F2DD79D6AD7}"/>
    <dgm:cxn modelId="{97B4D39A-196C-4DFB-86C7-5278770361D8}" type="presOf" srcId="{A678F7C2-FD47-4153-B29E-DE8AAD5B844C}" destId="{329BFCED-E19F-451F-9F9D-4DCDB0EE3258}" srcOrd="0" destOrd="0" presId="urn:microsoft.com/office/officeart/2005/8/layout/hierarchy6"/>
    <dgm:cxn modelId="{31B361B7-1531-44F5-93AF-9A1CD7B90493}" srcId="{A678F7C2-FD47-4153-B29E-DE8AAD5B844C}" destId="{D6707FF3-0086-4DBD-9BC4-305AC39FA8E5}" srcOrd="1" destOrd="0" parTransId="{416531FC-7EE8-46ED-A016-DAC950B3E860}" sibTransId="{17E52011-A3EA-40A6-BDBD-B61B5E61D896}"/>
    <dgm:cxn modelId="{8D3C0C4C-2754-466A-B4C4-FBC41F7AA546}" type="presParOf" srcId="{64B4C27A-6C0B-431C-A7E1-4F2801862306}" destId="{249CC133-8107-4B92-8C9F-DBB3A15CA7C7}" srcOrd="0" destOrd="0" presId="urn:microsoft.com/office/officeart/2005/8/layout/hierarchy6"/>
    <dgm:cxn modelId="{CAC83D1E-DC60-47A1-970F-46C5E89BE059}" type="presParOf" srcId="{249CC133-8107-4B92-8C9F-DBB3A15CA7C7}" destId="{91A9C427-077E-4B37-B278-DF0AE5421936}" srcOrd="0" destOrd="0" presId="urn:microsoft.com/office/officeart/2005/8/layout/hierarchy6"/>
    <dgm:cxn modelId="{43C17EFB-DA92-45BB-B2CD-7EA83B9B247E}" type="presParOf" srcId="{249CC133-8107-4B92-8C9F-DBB3A15CA7C7}" destId="{139FCD7B-8379-452F-95CA-CC6CF7794D32}" srcOrd="1" destOrd="0" presId="urn:microsoft.com/office/officeart/2005/8/layout/hierarchy6"/>
    <dgm:cxn modelId="{85D40706-5972-4863-84FF-2F3CA43BFE27}" type="presParOf" srcId="{139FCD7B-8379-452F-95CA-CC6CF7794D32}" destId="{7C85CC08-0B06-48EC-A324-97AFB94F6C51}" srcOrd="0" destOrd="0" presId="urn:microsoft.com/office/officeart/2005/8/layout/hierarchy6"/>
    <dgm:cxn modelId="{EB5F88AE-7A5A-4E72-B85F-3EB7B8720D55}" type="presParOf" srcId="{7C85CC08-0B06-48EC-A324-97AFB94F6C51}" destId="{A99E2059-5EDB-4290-857C-57EB75CE3006}" srcOrd="0" destOrd="0" presId="urn:microsoft.com/office/officeart/2005/8/layout/hierarchy6"/>
    <dgm:cxn modelId="{B054BE5F-6F29-4027-9089-B130054CFD6D}" type="presParOf" srcId="{7C85CC08-0B06-48EC-A324-97AFB94F6C51}" destId="{369BE413-02EE-403F-AC8E-B2B8D45F467B}" srcOrd="1" destOrd="0" presId="urn:microsoft.com/office/officeart/2005/8/layout/hierarchy6"/>
    <dgm:cxn modelId="{2DC63D0C-1507-4183-90A1-74F7BDC98961}" type="presParOf" srcId="{369BE413-02EE-403F-AC8E-B2B8D45F467B}" destId="{F43503BF-59C7-445B-BFCD-CB8669183955}" srcOrd="0" destOrd="0" presId="urn:microsoft.com/office/officeart/2005/8/layout/hierarchy6"/>
    <dgm:cxn modelId="{12A4B495-CD35-4AE8-9943-7AF029F4A24E}" type="presParOf" srcId="{369BE413-02EE-403F-AC8E-B2B8D45F467B}" destId="{D62CA867-7C0A-4D2C-A4B5-DA4CA8C7D1B3}" srcOrd="1" destOrd="0" presId="urn:microsoft.com/office/officeart/2005/8/layout/hierarchy6"/>
    <dgm:cxn modelId="{955D9460-CE83-416E-8F51-08EC1DAF4AD5}" type="presParOf" srcId="{D62CA867-7C0A-4D2C-A4B5-DA4CA8C7D1B3}" destId="{329BFCED-E19F-451F-9F9D-4DCDB0EE3258}" srcOrd="0" destOrd="0" presId="urn:microsoft.com/office/officeart/2005/8/layout/hierarchy6"/>
    <dgm:cxn modelId="{8538B7DA-53D6-4008-840F-3D50E5A9C8AA}" type="presParOf" srcId="{D62CA867-7C0A-4D2C-A4B5-DA4CA8C7D1B3}" destId="{31B4C19A-AACD-4FAF-8D51-C524F28066DC}" srcOrd="1" destOrd="0" presId="urn:microsoft.com/office/officeart/2005/8/layout/hierarchy6"/>
    <dgm:cxn modelId="{02518E72-7D9F-41E6-B9E5-F025B1606F58}" type="presParOf" srcId="{31B4C19A-AACD-4FAF-8D51-C524F28066DC}" destId="{2AF22376-BAA9-485B-8E90-0FAE2E29FD69}" srcOrd="0" destOrd="0" presId="urn:microsoft.com/office/officeart/2005/8/layout/hierarchy6"/>
    <dgm:cxn modelId="{FB21B800-FC0F-4B53-B8D3-FE6FA47BC30E}" type="presParOf" srcId="{31B4C19A-AACD-4FAF-8D51-C524F28066DC}" destId="{039AD9F7-4B77-4AE6-9AE6-57904187A0FE}" srcOrd="1" destOrd="0" presId="urn:microsoft.com/office/officeart/2005/8/layout/hierarchy6"/>
    <dgm:cxn modelId="{D1EDFC22-055B-477F-88B6-C25428BD1246}" type="presParOf" srcId="{039AD9F7-4B77-4AE6-9AE6-57904187A0FE}" destId="{F6B4BEF6-8FC8-4E58-A463-95F11DF47EAC}" srcOrd="0" destOrd="0" presId="urn:microsoft.com/office/officeart/2005/8/layout/hierarchy6"/>
    <dgm:cxn modelId="{10794B20-41D7-4D18-992C-9598AB5B0DE2}" type="presParOf" srcId="{039AD9F7-4B77-4AE6-9AE6-57904187A0FE}" destId="{72BB2392-11A1-4B20-A41B-FD6F3B3F15D1}" srcOrd="1" destOrd="0" presId="urn:microsoft.com/office/officeart/2005/8/layout/hierarchy6"/>
    <dgm:cxn modelId="{6A384987-2587-4A06-BD3F-C2980E3D8F65}" type="presParOf" srcId="{31B4C19A-AACD-4FAF-8D51-C524F28066DC}" destId="{E468407C-F1C5-4E94-A22A-7F7B5E7B3C07}" srcOrd="2" destOrd="0" presId="urn:microsoft.com/office/officeart/2005/8/layout/hierarchy6"/>
    <dgm:cxn modelId="{61E4081C-16B1-4201-9B66-0E8511981A11}" type="presParOf" srcId="{31B4C19A-AACD-4FAF-8D51-C524F28066DC}" destId="{953C5776-A55C-4999-80EE-E0B074C90F4B}" srcOrd="3" destOrd="0" presId="urn:microsoft.com/office/officeart/2005/8/layout/hierarchy6"/>
    <dgm:cxn modelId="{5EA28370-5F99-41C4-83DD-BB6E5BC97CA2}" type="presParOf" srcId="{953C5776-A55C-4999-80EE-E0B074C90F4B}" destId="{5FD3647D-EEC0-4888-9DC4-8E4E8312E73E}" srcOrd="0" destOrd="0" presId="urn:microsoft.com/office/officeart/2005/8/layout/hierarchy6"/>
    <dgm:cxn modelId="{5EB34549-2C89-4ECB-B093-FD5C2A5D9E4A}" type="presParOf" srcId="{953C5776-A55C-4999-80EE-E0B074C90F4B}" destId="{7670F566-F3CE-422B-AA73-CC418287514A}" srcOrd="1" destOrd="0" presId="urn:microsoft.com/office/officeart/2005/8/layout/hierarchy6"/>
    <dgm:cxn modelId="{390FF694-4C43-435A-A23F-2569DEC60B55}" type="presParOf" srcId="{369BE413-02EE-403F-AC8E-B2B8D45F467B}" destId="{A83FE8F8-2435-453A-9C8A-9062689F271B}" srcOrd="2" destOrd="0" presId="urn:microsoft.com/office/officeart/2005/8/layout/hierarchy6"/>
    <dgm:cxn modelId="{801C94D1-BA8D-4757-9F54-C3AD6E52B29A}" type="presParOf" srcId="{369BE413-02EE-403F-AC8E-B2B8D45F467B}" destId="{33D9FAEC-D65A-4449-9EC5-F1A85C777222}" srcOrd="3" destOrd="0" presId="urn:microsoft.com/office/officeart/2005/8/layout/hierarchy6"/>
    <dgm:cxn modelId="{6E37FE69-0FC6-48EC-8BEE-18EB0C018FC4}" type="presParOf" srcId="{33D9FAEC-D65A-4449-9EC5-F1A85C777222}" destId="{D9F4A5FF-6AFB-4E14-8195-E6B0BADADE9D}" srcOrd="0" destOrd="0" presId="urn:microsoft.com/office/officeart/2005/8/layout/hierarchy6"/>
    <dgm:cxn modelId="{5C11FC9E-7829-4437-928A-08F5236158EA}" type="presParOf" srcId="{33D9FAEC-D65A-4449-9EC5-F1A85C777222}" destId="{ED598FFB-6403-4B12-9E96-B6530B00942C}" srcOrd="1" destOrd="0" presId="urn:microsoft.com/office/officeart/2005/8/layout/hierarchy6"/>
    <dgm:cxn modelId="{114A842B-3F9E-480C-91AF-B768FA2DC312}" type="presParOf" srcId="{ED598FFB-6403-4B12-9E96-B6530B00942C}" destId="{57D32DD8-4FA8-4D32-93CB-541CA933861E}" srcOrd="0" destOrd="0" presId="urn:microsoft.com/office/officeart/2005/8/layout/hierarchy6"/>
    <dgm:cxn modelId="{FC248631-A47D-454C-82C0-CF0B44632309}" type="presParOf" srcId="{ED598FFB-6403-4B12-9E96-B6530B00942C}" destId="{8296B910-61B1-4F43-8BE2-891B605854B9}" srcOrd="1" destOrd="0" presId="urn:microsoft.com/office/officeart/2005/8/layout/hierarchy6"/>
    <dgm:cxn modelId="{E6787E9D-0619-4530-8B7B-1F1EA733CDEA}" type="presParOf" srcId="{8296B910-61B1-4F43-8BE2-891B605854B9}" destId="{AD72F928-CFDD-45CC-B9A5-333541B66336}" srcOrd="0" destOrd="0" presId="urn:microsoft.com/office/officeart/2005/8/layout/hierarchy6"/>
    <dgm:cxn modelId="{883D38F6-42C9-40DF-9C63-0DF5E8C26388}" type="presParOf" srcId="{8296B910-61B1-4F43-8BE2-891B605854B9}" destId="{3D7B3CCA-17AC-4EA9-BC3C-0012570C57BF}" srcOrd="1" destOrd="0" presId="urn:microsoft.com/office/officeart/2005/8/layout/hierarchy6"/>
    <dgm:cxn modelId="{A45A8A1C-3132-474A-9A6C-BC5862C953D9}" type="presParOf" srcId="{64B4C27A-6C0B-431C-A7E1-4F2801862306}" destId="{18B716B5-B2CA-4B58-B3E2-08CA76CB10D9}" srcOrd="1" destOrd="0" presId="urn:microsoft.com/office/officeart/2005/8/layout/hierarchy6"/>
    <dgm:cxn modelId="{0CFFB281-01DD-40D1-A7F0-49D3AEF65BAD}" type="presParOf" srcId="{18B716B5-B2CA-4B58-B3E2-08CA76CB10D9}" destId="{B57A195E-3DA4-4916-A814-4B82C8CF5F86}" srcOrd="0" destOrd="0" presId="urn:microsoft.com/office/officeart/2005/8/layout/hierarchy6"/>
    <dgm:cxn modelId="{4A664944-C88C-4F75-8B65-668E8C656F92}" type="presParOf" srcId="{B57A195E-3DA4-4916-A814-4B82C8CF5F86}" destId="{A18F37BE-743B-4AFA-9144-26FEC680F02A}" srcOrd="0" destOrd="0" presId="urn:microsoft.com/office/officeart/2005/8/layout/hierarchy6"/>
    <dgm:cxn modelId="{50D7A2CE-53B4-47BE-9742-1AF35F1483B4}" type="presParOf" srcId="{B57A195E-3DA4-4916-A814-4B82C8CF5F86}" destId="{BE56A807-45A6-49CF-8D8B-2E5015D2A4BD}" srcOrd="1" destOrd="0" presId="urn:microsoft.com/office/officeart/2005/8/layout/hierarchy6"/>
    <dgm:cxn modelId="{AF08C3F1-6E05-43E9-BCF6-4C67AB0DE8E2}" type="presParOf" srcId="{18B716B5-B2CA-4B58-B3E2-08CA76CB10D9}" destId="{26589335-8A08-49F0-9241-ED4652056EA0}" srcOrd="1" destOrd="0" presId="urn:microsoft.com/office/officeart/2005/8/layout/hierarchy6"/>
    <dgm:cxn modelId="{F3A01FDC-7AD1-424F-9E16-807F164F46E8}" type="presParOf" srcId="{26589335-8A08-49F0-9241-ED4652056EA0}" destId="{5063592D-02E7-42CE-9F57-C1CF3D78097F}" srcOrd="0" destOrd="0" presId="urn:microsoft.com/office/officeart/2005/8/layout/hierarchy6"/>
    <dgm:cxn modelId="{46DB2032-F431-4638-BC19-EB96E34CE697}" type="presParOf" srcId="{18B716B5-B2CA-4B58-B3E2-08CA76CB10D9}" destId="{81C99B29-3644-4FD2-8A93-0E3DCBB7C5EE}" srcOrd="2" destOrd="0" presId="urn:microsoft.com/office/officeart/2005/8/layout/hierarchy6"/>
    <dgm:cxn modelId="{BC9C9056-264E-497B-AE36-D1880CD63925}" type="presParOf" srcId="{81C99B29-3644-4FD2-8A93-0E3DCBB7C5EE}" destId="{94B04B0A-2818-49F4-91C2-54F0F7A16D4B}" srcOrd="0" destOrd="0" presId="urn:microsoft.com/office/officeart/2005/8/layout/hierarchy6"/>
    <dgm:cxn modelId="{0F7CB9CE-66F5-46F9-BD82-5A31BC8C445E}" type="presParOf" srcId="{81C99B29-3644-4FD2-8A93-0E3DCBB7C5EE}" destId="{827A6865-F119-4A04-B38E-E41C7A9D7FF4}" srcOrd="1" destOrd="0" presId="urn:microsoft.com/office/officeart/2005/8/layout/hierarchy6"/>
    <dgm:cxn modelId="{FDC883AA-1A26-4C42-BF43-8FCF02621824}" type="presParOf" srcId="{18B716B5-B2CA-4B58-B3E2-08CA76CB10D9}" destId="{ED63B98F-7F83-4866-BD4B-24F6705E9BA0}" srcOrd="3" destOrd="0" presId="urn:microsoft.com/office/officeart/2005/8/layout/hierarchy6"/>
    <dgm:cxn modelId="{79DB8C5F-6694-44F5-80DA-457FD33BEB36}" type="presParOf" srcId="{ED63B98F-7F83-4866-BD4B-24F6705E9BA0}" destId="{A7143843-1E99-4B9E-ACE2-128B348384F2}" srcOrd="0" destOrd="0" presId="urn:microsoft.com/office/officeart/2005/8/layout/hierarchy6"/>
    <dgm:cxn modelId="{9111446A-9500-41F2-91FF-ACD418F3FAD2}" type="presParOf" srcId="{18B716B5-B2CA-4B58-B3E2-08CA76CB10D9}" destId="{FF2ACA38-0401-4588-A6A1-0D1B39A702A9}" srcOrd="4" destOrd="0" presId="urn:microsoft.com/office/officeart/2005/8/layout/hierarchy6"/>
    <dgm:cxn modelId="{18C9A97F-1EEF-4B9B-AC51-A56EC66CEDA0}" type="presParOf" srcId="{FF2ACA38-0401-4588-A6A1-0D1B39A702A9}" destId="{4B0B73BE-338B-432D-9A4D-70B3BFC4CB3B}" srcOrd="0" destOrd="0" presId="urn:microsoft.com/office/officeart/2005/8/layout/hierarchy6"/>
    <dgm:cxn modelId="{705DFB13-5113-43C0-812D-2565F87D60CD}" type="presParOf" srcId="{FF2ACA38-0401-4588-A6A1-0D1B39A702A9}" destId="{AFC57216-1C42-4FDB-8AFE-EEAFCB2BEC7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CE4E6A-8661-43D6-8AC9-D609DADBD3E4}" type="doc">
      <dgm:prSet loTypeId="urn:microsoft.com/office/officeart/2005/8/layout/pyramid4" loCatId="relationship" qsTypeId="urn:microsoft.com/office/officeart/2005/8/quickstyle/3d2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466E471B-953B-42BD-95E2-50713AC9E14A}">
      <dgm:prSet phldrT="[Текст]" custT="1"/>
      <dgm:spPr>
        <a:xfrm>
          <a:off x="3635533" y="0"/>
          <a:ext cx="2715577" cy="2715577"/>
        </a:xfrm>
        <a:gradFill rotWithShape="0">
          <a:gsLst>
            <a:gs pos="0">
              <a:srgbClr val="9BBB59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ru-RU" sz="2600" b="1" dirty="0">
              <a:solidFill>
                <a:sysClr val="windowText" lastClr="000000"/>
              </a:solidFill>
              <a:latin typeface="Times New Roman"/>
              <a:ea typeface="+mn-ea"/>
              <a:cs typeface="+mn-cs"/>
            </a:rPr>
            <a:t>МЕТОДИКА</a:t>
          </a:r>
        </a:p>
      </dgm:t>
    </dgm:pt>
    <dgm:pt modelId="{264DE7B3-3C3E-488D-BBEA-88CA2B50CE3A}" type="parTrans" cxnId="{AA189867-3DAB-477E-A7DC-3C9F94CE0B3F}">
      <dgm:prSet/>
      <dgm:spPr/>
      <dgm:t>
        <a:bodyPr/>
        <a:lstStyle/>
        <a:p>
          <a:endParaRPr lang="ru-RU"/>
        </a:p>
      </dgm:t>
    </dgm:pt>
    <dgm:pt modelId="{CB1100C6-44C7-48E6-8B61-23DE9F4A657B}" type="sibTrans" cxnId="{AA189867-3DAB-477E-A7DC-3C9F94CE0B3F}">
      <dgm:prSet/>
      <dgm:spPr/>
      <dgm:t>
        <a:bodyPr/>
        <a:lstStyle/>
        <a:p>
          <a:endParaRPr lang="ru-RU"/>
        </a:p>
      </dgm:t>
    </dgm:pt>
    <dgm:pt modelId="{4663A0DE-882A-486E-86EA-0E865E6A360E}">
      <dgm:prSet phldrT="[Текст]" custT="1"/>
      <dgm:spPr>
        <a:xfrm>
          <a:off x="2277744" y="2715577"/>
          <a:ext cx="2715577" cy="2715577"/>
        </a:xfrm>
        <a:gradFill rotWithShape="0">
          <a:gsLst>
            <a:gs pos="0">
              <a:srgbClr val="9BBB59">
                <a:shade val="50000"/>
                <a:hueOff val="133778"/>
                <a:satOff val="-2135"/>
                <a:lumOff val="20553"/>
                <a:alphaOff val="0"/>
                <a:shade val="51000"/>
                <a:satMod val="130000"/>
              </a:srgbClr>
            </a:gs>
            <a:gs pos="80000">
              <a:srgbClr val="9BBB59">
                <a:shade val="50000"/>
                <a:hueOff val="133778"/>
                <a:satOff val="-2135"/>
                <a:lumOff val="20553"/>
                <a:alphaOff val="0"/>
                <a:shade val="93000"/>
                <a:satMod val="130000"/>
              </a:srgbClr>
            </a:gs>
            <a:gs pos="100000">
              <a:srgbClr val="9BBB59">
                <a:shade val="50000"/>
                <a:hueOff val="133778"/>
                <a:satOff val="-2135"/>
                <a:lumOff val="2055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ru-RU" sz="2400" b="1" dirty="0">
              <a:solidFill>
                <a:sysClr val="windowText" lastClr="000000"/>
              </a:solidFill>
              <a:latin typeface="Times New Roman"/>
              <a:ea typeface="+mn-ea"/>
              <a:cs typeface="+mn-cs"/>
            </a:rPr>
            <a:t>ПРИЕМ</a:t>
          </a:r>
        </a:p>
      </dgm:t>
    </dgm:pt>
    <dgm:pt modelId="{270D0EE5-4F41-49AB-AACA-C83356BF50B1}" type="parTrans" cxnId="{0403024F-9EF8-4C89-9961-25B01B952F2F}">
      <dgm:prSet/>
      <dgm:spPr/>
      <dgm:t>
        <a:bodyPr/>
        <a:lstStyle/>
        <a:p>
          <a:endParaRPr lang="ru-RU"/>
        </a:p>
      </dgm:t>
    </dgm:pt>
    <dgm:pt modelId="{DA3976CB-6327-4F88-BC89-C92D793F8F0C}" type="sibTrans" cxnId="{0403024F-9EF8-4C89-9961-25B01B952F2F}">
      <dgm:prSet/>
      <dgm:spPr/>
      <dgm:t>
        <a:bodyPr/>
        <a:lstStyle/>
        <a:p>
          <a:endParaRPr lang="ru-RU"/>
        </a:p>
      </dgm:t>
    </dgm:pt>
    <dgm:pt modelId="{4B006AD3-B01E-4563-8D92-2B53C1FF1458}">
      <dgm:prSet phldrT="[Текст]" custT="1"/>
      <dgm:spPr>
        <a:xfrm rot="10800000">
          <a:off x="3635533" y="2715577"/>
          <a:ext cx="2715577" cy="2715577"/>
        </a:xfrm>
        <a:gradFill rotWithShape="0">
          <a:gsLst>
            <a:gs pos="0">
              <a:srgbClr val="9BBB59">
                <a:shade val="50000"/>
                <a:hueOff val="267555"/>
                <a:satOff val="-4269"/>
                <a:lumOff val="41107"/>
                <a:alphaOff val="0"/>
                <a:shade val="51000"/>
                <a:satMod val="130000"/>
              </a:srgbClr>
            </a:gs>
            <a:gs pos="80000">
              <a:srgbClr val="9BBB59">
                <a:shade val="50000"/>
                <a:hueOff val="267555"/>
                <a:satOff val="-4269"/>
                <a:lumOff val="41107"/>
                <a:alphaOff val="0"/>
                <a:shade val="93000"/>
                <a:satMod val="130000"/>
              </a:srgbClr>
            </a:gs>
            <a:gs pos="100000">
              <a:srgbClr val="9BBB59">
                <a:shade val="50000"/>
                <a:hueOff val="267555"/>
                <a:satOff val="-4269"/>
                <a:lumOff val="41107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ru-RU" sz="2600" b="1" dirty="0">
              <a:solidFill>
                <a:sysClr val="windowText" lastClr="000000"/>
              </a:solidFill>
              <a:latin typeface="Times New Roman"/>
              <a:ea typeface="+mn-ea"/>
              <a:cs typeface="+mn-cs"/>
            </a:rPr>
            <a:t>МЕТОД</a:t>
          </a:r>
        </a:p>
      </dgm:t>
    </dgm:pt>
    <dgm:pt modelId="{9C43404C-BDB6-4FCF-AE81-1973C075F5DC}" type="parTrans" cxnId="{F3408883-E4C9-40A4-A692-B6D11172B997}">
      <dgm:prSet/>
      <dgm:spPr/>
      <dgm:t>
        <a:bodyPr/>
        <a:lstStyle/>
        <a:p>
          <a:endParaRPr lang="ru-RU"/>
        </a:p>
      </dgm:t>
    </dgm:pt>
    <dgm:pt modelId="{ECFC05A9-9018-42E4-918A-37C0561F04BC}" type="sibTrans" cxnId="{F3408883-E4C9-40A4-A692-B6D11172B997}">
      <dgm:prSet/>
      <dgm:spPr/>
      <dgm:t>
        <a:bodyPr/>
        <a:lstStyle/>
        <a:p>
          <a:endParaRPr lang="ru-RU"/>
        </a:p>
      </dgm:t>
    </dgm:pt>
    <dgm:pt modelId="{19F424E7-8331-4249-A3A9-B90BB3616CA0}">
      <dgm:prSet phldrT="[Текст]" custT="1"/>
      <dgm:spPr>
        <a:xfrm>
          <a:off x="4993322" y="2715577"/>
          <a:ext cx="2715577" cy="2715577"/>
        </a:xfrm>
        <a:gradFill rotWithShape="0">
          <a:gsLst>
            <a:gs pos="0">
              <a:srgbClr val="9BBB59">
                <a:shade val="50000"/>
                <a:hueOff val="133778"/>
                <a:satOff val="-2135"/>
                <a:lumOff val="20553"/>
                <a:alphaOff val="0"/>
                <a:shade val="51000"/>
                <a:satMod val="130000"/>
              </a:srgbClr>
            </a:gs>
            <a:gs pos="80000">
              <a:srgbClr val="9BBB59">
                <a:shade val="50000"/>
                <a:hueOff val="133778"/>
                <a:satOff val="-2135"/>
                <a:lumOff val="20553"/>
                <a:alphaOff val="0"/>
                <a:shade val="93000"/>
                <a:satMod val="130000"/>
              </a:srgbClr>
            </a:gs>
            <a:gs pos="100000">
              <a:srgbClr val="9BBB59">
                <a:shade val="50000"/>
                <a:hueOff val="133778"/>
                <a:satOff val="-2135"/>
                <a:lumOff val="2055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ru-RU" sz="2400" b="1" dirty="0">
              <a:solidFill>
                <a:sysClr val="windowText" lastClr="000000"/>
              </a:solidFill>
              <a:latin typeface="Times New Roman"/>
              <a:ea typeface="+mn-ea"/>
              <a:cs typeface="+mn-cs"/>
            </a:rPr>
            <a:t>ПРИЕМ</a:t>
          </a:r>
        </a:p>
      </dgm:t>
    </dgm:pt>
    <dgm:pt modelId="{A23EB027-C737-4F30-B397-03339D791638}" type="parTrans" cxnId="{22820FFE-52C5-4F94-AFED-CFA38B19B48B}">
      <dgm:prSet/>
      <dgm:spPr/>
      <dgm:t>
        <a:bodyPr/>
        <a:lstStyle/>
        <a:p>
          <a:endParaRPr lang="ru-RU"/>
        </a:p>
      </dgm:t>
    </dgm:pt>
    <dgm:pt modelId="{08EC307C-8E52-479F-82F7-EAE1F3A19C7F}" type="sibTrans" cxnId="{22820FFE-52C5-4F94-AFED-CFA38B19B48B}">
      <dgm:prSet/>
      <dgm:spPr/>
      <dgm:t>
        <a:bodyPr/>
        <a:lstStyle/>
        <a:p>
          <a:endParaRPr lang="ru-RU"/>
        </a:p>
      </dgm:t>
    </dgm:pt>
    <dgm:pt modelId="{3655CC47-4A9F-48C1-AFF9-299A51F10CEA}" type="pres">
      <dgm:prSet presAssocID="{C5CE4E6A-8661-43D6-8AC9-D609DADBD3E4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A2DE74-89F9-4BFD-9830-56F2DCC9791C}" type="pres">
      <dgm:prSet presAssocID="{C5CE4E6A-8661-43D6-8AC9-D609DADBD3E4}" presName="triangle1" presStyleLbl="node1" presStyleIdx="0" presStyleCnt="4">
        <dgm:presLayoutVars>
          <dgm:bulletEnabled val="1"/>
        </dgm:presLayoutVars>
      </dgm:prSet>
      <dgm:spPr>
        <a:prstGeom prst="triangle">
          <a:avLst/>
        </a:prstGeom>
      </dgm:spPr>
      <dgm:t>
        <a:bodyPr/>
        <a:lstStyle/>
        <a:p>
          <a:endParaRPr lang="ru-RU"/>
        </a:p>
      </dgm:t>
    </dgm:pt>
    <dgm:pt modelId="{EF2E9131-D581-4FDD-9554-A181792A20EB}" type="pres">
      <dgm:prSet presAssocID="{C5CE4E6A-8661-43D6-8AC9-D609DADBD3E4}" presName="triangle2" presStyleLbl="node1" presStyleIdx="1" presStyleCnt="4">
        <dgm:presLayoutVars>
          <dgm:bulletEnabled val="1"/>
        </dgm:presLayoutVars>
      </dgm:prSet>
      <dgm:spPr>
        <a:prstGeom prst="triangle">
          <a:avLst/>
        </a:prstGeom>
      </dgm:spPr>
      <dgm:t>
        <a:bodyPr/>
        <a:lstStyle/>
        <a:p>
          <a:endParaRPr lang="ru-RU"/>
        </a:p>
      </dgm:t>
    </dgm:pt>
    <dgm:pt modelId="{2C4DA0B4-46B2-48C1-A25F-8B033DC8B6A5}" type="pres">
      <dgm:prSet presAssocID="{C5CE4E6A-8661-43D6-8AC9-D609DADBD3E4}" presName="triangle3" presStyleLbl="node1" presStyleIdx="2" presStyleCnt="4">
        <dgm:presLayoutVars>
          <dgm:bulletEnabled val="1"/>
        </dgm:presLayoutVars>
      </dgm:prSet>
      <dgm:spPr>
        <a:prstGeom prst="triangle">
          <a:avLst/>
        </a:prstGeom>
      </dgm:spPr>
      <dgm:t>
        <a:bodyPr/>
        <a:lstStyle/>
        <a:p>
          <a:endParaRPr lang="ru-RU"/>
        </a:p>
      </dgm:t>
    </dgm:pt>
    <dgm:pt modelId="{F978172C-E689-48DF-9A70-4F2CAE3778F9}" type="pres">
      <dgm:prSet presAssocID="{C5CE4E6A-8661-43D6-8AC9-D609DADBD3E4}" presName="triangle4" presStyleLbl="node1" presStyleIdx="3" presStyleCnt="4">
        <dgm:presLayoutVars>
          <dgm:bulletEnabled val="1"/>
        </dgm:presLayoutVars>
      </dgm:prSet>
      <dgm:spPr>
        <a:prstGeom prst="triangle">
          <a:avLst/>
        </a:prstGeom>
      </dgm:spPr>
      <dgm:t>
        <a:bodyPr/>
        <a:lstStyle/>
        <a:p>
          <a:endParaRPr lang="ru-RU"/>
        </a:p>
      </dgm:t>
    </dgm:pt>
  </dgm:ptLst>
  <dgm:cxnLst>
    <dgm:cxn modelId="{07E31E45-7D39-48F1-A570-DA57F06EAC3E}" type="presOf" srcId="{4663A0DE-882A-486E-86EA-0E865E6A360E}" destId="{EF2E9131-D581-4FDD-9554-A181792A20EB}" srcOrd="0" destOrd="0" presId="urn:microsoft.com/office/officeart/2005/8/layout/pyramid4"/>
    <dgm:cxn modelId="{0403024F-9EF8-4C89-9961-25B01B952F2F}" srcId="{C5CE4E6A-8661-43D6-8AC9-D609DADBD3E4}" destId="{4663A0DE-882A-486E-86EA-0E865E6A360E}" srcOrd="1" destOrd="0" parTransId="{270D0EE5-4F41-49AB-AACA-C83356BF50B1}" sibTransId="{DA3976CB-6327-4F88-BC89-C92D793F8F0C}"/>
    <dgm:cxn modelId="{60518D09-5684-465F-8E68-3BFAB2D855F9}" type="presOf" srcId="{4B006AD3-B01E-4563-8D92-2B53C1FF1458}" destId="{2C4DA0B4-46B2-48C1-A25F-8B033DC8B6A5}" srcOrd="0" destOrd="0" presId="urn:microsoft.com/office/officeart/2005/8/layout/pyramid4"/>
    <dgm:cxn modelId="{6368DFEC-C5AA-4B55-951A-79F802225145}" type="presOf" srcId="{466E471B-953B-42BD-95E2-50713AC9E14A}" destId="{67A2DE74-89F9-4BFD-9830-56F2DCC9791C}" srcOrd="0" destOrd="0" presId="urn:microsoft.com/office/officeart/2005/8/layout/pyramid4"/>
    <dgm:cxn modelId="{A8FF1D8D-DA31-457E-AEA8-F11BD5B930CE}" type="presOf" srcId="{19F424E7-8331-4249-A3A9-B90BB3616CA0}" destId="{F978172C-E689-48DF-9A70-4F2CAE3778F9}" srcOrd="0" destOrd="0" presId="urn:microsoft.com/office/officeart/2005/8/layout/pyramid4"/>
    <dgm:cxn modelId="{F3408883-E4C9-40A4-A692-B6D11172B997}" srcId="{C5CE4E6A-8661-43D6-8AC9-D609DADBD3E4}" destId="{4B006AD3-B01E-4563-8D92-2B53C1FF1458}" srcOrd="2" destOrd="0" parTransId="{9C43404C-BDB6-4FCF-AE81-1973C075F5DC}" sibTransId="{ECFC05A9-9018-42E4-918A-37C0561F04BC}"/>
    <dgm:cxn modelId="{B10994F2-AE42-4434-AA38-47FBCC53F648}" type="presOf" srcId="{C5CE4E6A-8661-43D6-8AC9-D609DADBD3E4}" destId="{3655CC47-4A9F-48C1-AFF9-299A51F10CEA}" srcOrd="0" destOrd="0" presId="urn:microsoft.com/office/officeart/2005/8/layout/pyramid4"/>
    <dgm:cxn modelId="{AA189867-3DAB-477E-A7DC-3C9F94CE0B3F}" srcId="{C5CE4E6A-8661-43D6-8AC9-D609DADBD3E4}" destId="{466E471B-953B-42BD-95E2-50713AC9E14A}" srcOrd="0" destOrd="0" parTransId="{264DE7B3-3C3E-488D-BBEA-88CA2B50CE3A}" sibTransId="{CB1100C6-44C7-48E6-8B61-23DE9F4A657B}"/>
    <dgm:cxn modelId="{22820FFE-52C5-4F94-AFED-CFA38B19B48B}" srcId="{C5CE4E6A-8661-43D6-8AC9-D609DADBD3E4}" destId="{19F424E7-8331-4249-A3A9-B90BB3616CA0}" srcOrd="3" destOrd="0" parTransId="{A23EB027-C737-4F30-B397-03339D791638}" sibTransId="{08EC307C-8E52-479F-82F7-EAE1F3A19C7F}"/>
    <dgm:cxn modelId="{BA831B64-B23B-4DA8-8A0D-852C0C9BC2ED}" type="presParOf" srcId="{3655CC47-4A9F-48C1-AFF9-299A51F10CEA}" destId="{67A2DE74-89F9-4BFD-9830-56F2DCC9791C}" srcOrd="0" destOrd="0" presId="urn:microsoft.com/office/officeart/2005/8/layout/pyramid4"/>
    <dgm:cxn modelId="{96AF8355-C6F6-4CFB-8784-21DCBA9CC048}" type="presParOf" srcId="{3655CC47-4A9F-48C1-AFF9-299A51F10CEA}" destId="{EF2E9131-D581-4FDD-9554-A181792A20EB}" srcOrd="1" destOrd="0" presId="urn:microsoft.com/office/officeart/2005/8/layout/pyramid4"/>
    <dgm:cxn modelId="{171BC034-DE57-4F9C-9342-BC4E635D20DC}" type="presParOf" srcId="{3655CC47-4A9F-48C1-AFF9-299A51F10CEA}" destId="{2C4DA0B4-46B2-48C1-A25F-8B033DC8B6A5}" srcOrd="2" destOrd="0" presId="urn:microsoft.com/office/officeart/2005/8/layout/pyramid4"/>
    <dgm:cxn modelId="{F1C825E1-1399-4F61-8AA2-054C5F04E039}" type="presParOf" srcId="{3655CC47-4A9F-48C1-AFF9-299A51F10CEA}" destId="{F978172C-E689-48DF-9A70-4F2CAE3778F9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B73BE-338B-432D-9A4D-70B3BFC4CB3B}">
      <dsp:nvSpPr>
        <dsp:cNvPr id="0" name=""/>
        <dsp:cNvSpPr/>
      </dsp:nvSpPr>
      <dsp:spPr>
        <a:xfrm>
          <a:off x="0" y="3983694"/>
          <a:ext cx="8893651" cy="134273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/>
              <a:ea typeface="+mn-ea"/>
              <a:cs typeface="+mn-cs"/>
            </a:rPr>
            <a:t>СПОСОБ ИСПОЛЬЗОВАНИЯ КАКОГО-ЛИБО СРЕДСТВА</a:t>
          </a:r>
        </a:p>
      </dsp:txBody>
      <dsp:txXfrm>
        <a:off x="0" y="3983694"/>
        <a:ext cx="2668095" cy="1342732"/>
      </dsp:txXfrm>
    </dsp:sp>
    <dsp:sp modelId="{94B04B0A-2818-49F4-91C2-54F0F7A16D4B}">
      <dsp:nvSpPr>
        <dsp:cNvPr id="0" name=""/>
        <dsp:cNvSpPr/>
      </dsp:nvSpPr>
      <dsp:spPr>
        <a:xfrm>
          <a:off x="0" y="2417172"/>
          <a:ext cx="8893651" cy="134273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/>
              <a:ea typeface="+mn-ea"/>
              <a:cs typeface="+mn-cs"/>
            </a:rPr>
            <a:t>СОВОКУПНОСТЬ ПРИЕМОВ,СПОСОБ ДОСТИЖЕНИЯ КАКОЙ-ЛИБО ЦЕЛИ</a:t>
          </a:r>
        </a:p>
      </dsp:txBody>
      <dsp:txXfrm>
        <a:off x="0" y="2417172"/>
        <a:ext cx="2668095" cy="1342732"/>
      </dsp:txXfrm>
    </dsp:sp>
    <dsp:sp modelId="{A18F37BE-743B-4AFA-9144-26FEC680F02A}">
      <dsp:nvSpPr>
        <dsp:cNvPr id="0" name=""/>
        <dsp:cNvSpPr/>
      </dsp:nvSpPr>
      <dsp:spPr>
        <a:xfrm>
          <a:off x="0" y="850650"/>
          <a:ext cx="8893651" cy="134273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/>
              <a:ea typeface="+mn-ea"/>
              <a:cs typeface="+mn-cs"/>
            </a:rPr>
            <a:t>СОВОКУПНОСТЬ </a:t>
          </a:r>
          <a:r>
            <a:rPr lang="ru-RU" sz="16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/>
              <a:ea typeface="+mn-ea"/>
              <a:cs typeface="+mn-cs"/>
            </a:rPr>
            <a:t>МЕТОДОВ,ОБЕСПЕЧИ-</a:t>
          </a:r>
          <a:r>
            <a:rPr lang="ru-RU" sz="2400" b="1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/>
              <a:ea typeface="+mn-ea"/>
              <a:cs typeface="+mn-cs"/>
            </a:rPr>
            <a:t>в</a:t>
          </a:r>
          <a:r>
            <a:rPr lang="ru-RU" sz="1600" b="1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/>
              <a:ea typeface="+mn-ea"/>
              <a:cs typeface="+mn-cs"/>
            </a:rPr>
            <a:t>АЮЩИХ</a:t>
          </a:r>
          <a:r>
            <a:rPr lang="ru-RU" sz="16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/>
              <a:ea typeface="+mn-ea"/>
              <a:cs typeface="+mn-cs"/>
            </a:rPr>
            <a:t> </a:t>
          </a:r>
          <a:r>
            <a:rPr lang="ru-RU" sz="16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/>
              <a:ea typeface="+mn-ea"/>
              <a:cs typeface="+mn-cs"/>
            </a:rPr>
            <a:t>РЕШЕНИЕ ОПРЕДЕЛЕННОЙ ЗАДАЧИ</a:t>
          </a:r>
        </a:p>
      </dsp:txBody>
      <dsp:txXfrm>
        <a:off x="0" y="850650"/>
        <a:ext cx="2668095" cy="1342732"/>
      </dsp:txXfrm>
    </dsp:sp>
    <dsp:sp modelId="{A99E2059-5EDB-4290-857C-57EB75CE3006}">
      <dsp:nvSpPr>
        <dsp:cNvPr id="0" name=""/>
        <dsp:cNvSpPr/>
      </dsp:nvSpPr>
      <dsp:spPr>
        <a:xfrm>
          <a:off x="4375672" y="962545"/>
          <a:ext cx="3723498" cy="111894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МЕТОДИКА</a:t>
          </a:r>
        </a:p>
      </dsp:txBody>
      <dsp:txXfrm>
        <a:off x="4408445" y="995318"/>
        <a:ext cx="3657952" cy="1053398"/>
      </dsp:txXfrm>
    </dsp:sp>
    <dsp:sp modelId="{F43503BF-59C7-445B-BFCD-CB8669183955}">
      <dsp:nvSpPr>
        <dsp:cNvPr id="0" name=""/>
        <dsp:cNvSpPr/>
      </dsp:nvSpPr>
      <dsp:spPr>
        <a:xfrm>
          <a:off x="4600966" y="2081489"/>
          <a:ext cx="1636455" cy="447577"/>
        </a:xfrm>
        <a:custGeom>
          <a:avLst/>
          <a:gdLst/>
          <a:ahLst/>
          <a:cxnLst/>
          <a:rect l="0" t="0" r="0" b="0"/>
          <a:pathLst>
            <a:path>
              <a:moveTo>
                <a:pt x="1821679" y="0"/>
              </a:moveTo>
              <a:lnTo>
                <a:pt x="1821679" y="249118"/>
              </a:lnTo>
              <a:lnTo>
                <a:pt x="0" y="249118"/>
              </a:lnTo>
              <a:lnTo>
                <a:pt x="0" y="498236"/>
              </a:lnTo>
            </a:path>
          </a:pathLst>
        </a:custGeom>
        <a:noFill/>
        <a:ln w="25400" cap="flat" cmpd="sng" algn="ctr">
          <a:solidFill>
            <a:srgbClr val="9BBB59">
              <a:tint val="99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9BFCED-E19F-451F-9F9D-4DCDB0EE3258}">
      <dsp:nvSpPr>
        <dsp:cNvPr id="0" name=""/>
        <dsp:cNvSpPr/>
      </dsp:nvSpPr>
      <dsp:spPr>
        <a:xfrm>
          <a:off x="3761758" y="2529066"/>
          <a:ext cx="1678416" cy="111894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МЕТОД</a:t>
          </a:r>
        </a:p>
      </dsp:txBody>
      <dsp:txXfrm>
        <a:off x="3794531" y="2561839"/>
        <a:ext cx="1612870" cy="1053398"/>
      </dsp:txXfrm>
    </dsp:sp>
    <dsp:sp modelId="{2AF22376-BAA9-485B-8E90-0FAE2E29FD69}">
      <dsp:nvSpPr>
        <dsp:cNvPr id="0" name=""/>
        <dsp:cNvSpPr/>
      </dsp:nvSpPr>
      <dsp:spPr>
        <a:xfrm>
          <a:off x="3509995" y="3648011"/>
          <a:ext cx="1090970" cy="447577"/>
        </a:xfrm>
        <a:custGeom>
          <a:avLst/>
          <a:gdLst/>
          <a:ahLst/>
          <a:cxnLst/>
          <a:rect l="0" t="0" r="0" b="0"/>
          <a:pathLst>
            <a:path>
              <a:moveTo>
                <a:pt x="1214452" y="0"/>
              </a:moveTo>
              <a:lnTo>
                <a:pt x="1214452" y="249118"/>
              </a:lnTo>
              <a:lnTo>
                <a:pt x="0" y="249118"/>
              </a:lnTo>
              <a:lnTo>
                <a:pt x="0" y="498236"/>
              </a:lnTo>
            </a:path>
          </a:pathLst>
        </a:custGeom>
        <a:noFill/>
        <a:ln w="25400" cap="flat" cmpd="sng" algn="ctr">
          <a:solidFill>
            <a:srgbClr val="9BBB59">
              <a:tint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B4BEF6-8FC8-4E58-A463-95F11DF47EAC}">
      <dsp:nvSpPr>
        <dsp:cNvPr id="0" name=""/>
        <dsp:cNvSpPr/>
      </dsp:nvSpPr>
      <dsp:spPr>
        <a:xfrm>
          <a:off x="2670787" y="4095588"/>
          <a:ext cx="1678416" cy="111894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tint val="8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tint val="8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tint val="8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ПРИЕМ</a:t>
          </a:r>
        </a:p>
      </dsp:txBody>
      <dsp:txXfrm>
        <a:off x="2703560" y="4128361"/>
        <a:ext cx="1612870" cy="1053398"/>
      </dsp:txXfrm>
    </dsp:sp>
    <dsp:sp modelId="{E468407C-F1C5-4E94-A22A-7F7B5E7B3C07}">
      <dsp:nvSpPr>
        <dsp:cNvPr id="0" name=""/>
        <dsp:cNvSpPr/>
      </dsp:nvSpPr>
      <dsp:spPr>
        <a:xfrm>
          <a:off x="4600966" y="3648011"/>
          <a:ext cx="1090970" cy="4475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118"/>
              </a:lnTo>
              <a:lnTo>
                <a:pt x="1214452" y="249118"/>
              </a:lnTo>
              <a:lnTo>
                <a:pt x="1214452" y="498236"/>
              </a:lnTo>
            </a:path>
          </a:pathLst>
        </a:custGeom>
        <a:noFill/>
        <a:ln w="25400" cap="flat" cmpd="sng" algn="ctr">
          <a:solidFill>
            <a:srgbClr val="9BBB59">
              <a:tint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D3647D-EEC0-4888-9DC4-8E4E8312E73E}">
      <dsp:nvSpPr>
        <dsp:cNvPr id="0" name=""/>
        <dsp:cNvSpPr/>
      </dsp:nvSpPr>
      <dsp:spPr>
        <a:xfrm>
          <a:off x="4852728" y="4095588"/>
          <a:ext cx="1678416" cy="111894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tint val="8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tint val="8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tint val="8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ПРИЕМ</a:t>
          </a:r>
        </a:p>
      </dsp:txBody>
      <dsp:txXfrm>
        <a:off x="4885501" y="4128361"/>
        <a:ext cx="1612870" cy="1053398"/>
      </dsp:txXfrm>
    </dsp:sp>
    <dsp:sp modelId="{A83FE8F8-2435-453A-9C8A-9062689F271B}">
      <dsp:nvSpPr>
        <dsp:cNvPr id="0" name=""/>
        <dsp:cNvSpPr/>
      </dsp:nvSpPr>
      <dsp:spPr>
        <a:xfrm>
          <a:off x="6237421" y="2081489"/>
          <a:ext cx="1636455" cy="4475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118"/>
              </a:lnTo>
              <a:lnTo>
                <a:pt x="1821679" y="249118"/>
              </a:lnTo>
              <a:lnTo>
                <a:pt x="1821679" y="498236"/>
              </a:lnTo>
            </a:path>
          </a:pathLst>
        </a:custGeom>
        <a:noFill/>
        <a:ln w="25400" cap="flat" cmpd="sng" algn="ctr">
          <a:solidFill>
            <a:srgbClr val="9BBB59">
              <a:tint val="99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F4A5FF-6AFB-4E14-8195-E6B0BADADE9D}">
      <dsp:nvSpPr>
        <dsp:cNvPr id="0" name=""/>
        <dsp:cNvSpPr/>
      </dsp:nvSpPr>
      <dsp:spPr>
        <a:xfrm>
          <a:off x="7034669" y="2529066"/>
          <a:ext cx="1678416" cy="111894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МЕТОД</a:t>
          </a:r>
        </a:p>
      </dsp:txBody>
      <dsp:txXfrm>
        <a:off x="7067442" y="2561839"/>
        <a:ext cx="1612870" cy="1053398"/>
      </dsp:txXfrm>
    </dsp:sp>
    <dsp:sp modelId="{57D32DD8-4FA8-4D32-93CB-541CA933861E}">
      <dsp:nvSpPr>
        <dsp:cNvPr id="0" name=""/>
        <dsp:cNvSpPr/>
      </dsp:nvSpPr>
      <dsp:spPr>
        <a:xfrm>
          <a:off x="7828157" y="3648011"/>
          <a:ext cx="91440" cy="4475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8236"/>
              </a:lnTo>
            </a:path>
          </a:pathLst>
        </a:custGeom>
        <a:noFill/>
        <a:ln w="25400" cap="flat" cmpd="sng" algn="ctr">
          <a:solidFill>
            <a:srgbClr val="9BBB59">
              <a:tint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72F928-CFDD-45CC-B9A5-333541B66336}">
      <dsp:nvSpPr>
        <dsp:cNvPr id="0" name=""/>
        <dsp:cNvSpPr/>
      </dsp:nvSpPr>
      <dsp:spPr>
        <a:xfrm>
          <a:off x="7034669" y="4095588"/>
          <a:ext cx="1678416" cy="111894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tint val="8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tint val="8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tint val="8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ПРИЕМ</a:t>
          </a:r>
        </a:p>
      </dsp:txBody>
      <dsp:txXfrm>
        <a:off x="7067442" y="4128361"/>
        <a:ext cx="1612870" cy="10533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A2DE74-89F9-4BFD-9830-56F2DCC9791C}">
      <dsp:nvSpPr>
        <dsp:cNvPr id="0" name=""/>
        <dsp:cNvSpPr/>
      </dsp:nvSpPr>
      <dsp:spPr>
        <a:xfrm>
          <a:off x="2549525" y="0"/>
          <a:ext cx="2400300" cy="2400300"/>
        </a:xfrm>
        <a:prstGeom prst="triangle">
          <a:avLst/>
        </a:prstGeom>
        <a:gradFill rotWithShape="0">
          <a:gsLst>
            <a:gs pos="0">
              <a:srgbClr val="9BBB59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>
              <a:solidFill>
                <a:sysClr val="windowText" lastClr="000000"/>
              </a:solidFill>
              <a:latin typeface="Times New Roman"/>
              <a:ea typeface="+mn-ea"/>
              <a:cs typeface="+mn-cs"/>
            </a:rPr>
            <a:t>МЕТОДИКА</a:t>
          </a:r>
        </a:p>
      </dsp:txBody>
      <dsp:txXfrm>
        <a:off x="3149600" y="1200150"/>
        <a:ext cx="1200150" cy="1200150"/>
      </dsp:txXfrm>
    </dsp:sp>
    <dsp:sp modelId="{EF2E9131-D581-4FDD-9554-A181792A20EB}">
      <dsp:nvSpPr>
        <dsp:cNvPr id="0" name=""/>
        <dsp:cNvSpPr/>
      </dsp:nvSpPr>
      <dsp:spPr>
        <a:xfrm>
          <a:off x="1349374" y="2400300"/>
          <a:ext cx="2400300" cy="2400300"/>
        </a:xfrm>
        <a:prstGeom prst="triangle">
          <a:avLst/>
        </a:prstGeom>
        <a:gradFill rotWithShape="0">
          <a:gsLst>
            <a:gs pos="0">
              <a:srgbClr val="9BBB59">
                <a:shade val="50000"/>
                <a:hueOff val="133778"/>
                <a:satOff val="-2135"/>
                <a:lumOff val="20553"/>
                <a:alphaOff val="0"/>
                <a:shade val="51000"/>
                <a:satMod val="130000"/>
              </a:srgbClr>
            </a:gs>
            <a:gs pos="80000">
              <a:srgbClr val="9BBB59">
                <a:shade val="50000"/>
                <a:hueOff val="133778"/>
                <a:satOff val="-2135"/>
                <a:lumOff val="20553"/>
                <a:alphaOff val="0"/>
                <a:shade val="93000"/>
                <a:satMod val="130000"/>
              </a:srgbClr>
            </a:gs>
            <a:gs pos="100000">
              <a:srgbClr val="9BBB59">
                <a:shade val="50000"/>
                <a:hueOff val="133778"/>
                <a:satOff val="-2135"/>
                <a:lumOff val="2055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ysClr val="windowText" lastClr="000000"/>
              </a:solidFill>
              <a:latin typeface="Times New Roman"/>
              <a:ea typeface="+mn-ea"/>
              <a:cs typeface="+mn-cs"/>
            </a:rPr>
            <a:t>ПРИЕМ</a:t>
          </a:r>
        </a:p>
      </dsp:txBody>
      <dsp:txXfrm>
        <a:off x="1949449" y="3600450"/>
        <a:ext cx="1200150" cy="1200150"/>
      </dsp:txXfrm>
    </dsp:sp>
    <dsp:sp modelId="{2C4DA0B4-46B2-48C1-A25F-8B033DC8B6A5}">
      <dsp:nvSpPr>
        <dsp:cNvPr id="0" name=""/>
        <dsp:cNvSpPr/>
      </dsp:nvSpPr>
      <dsp:spPr>
        <a:xfrm rot="10800000">
          <a:off x="2549525" y="2400300"/>
          <a:ext cx="2400300" cy="2400300"/>
        </a:xfrm>
        <a:prstGeom prst="triangle">
          <a:avLst/>
        </a:prstGeom>
        <a:gradFill rotWithShape="0">
          <a:gsLst>
            <a:gs pos="0">
              <a:srgbClr val="9BBB59">
                <a:shade val="50000"/>
                <a:hueOff val="267555"/>
                <a:satOff val="-4269"/>
                <a:lumOff val="41107"/>
                <a:alphaOff val="0"/>
                <a:shade val="51000"/>
                <a:satMod val="130000"/>
              </a:srgbClr>
            </a:gs>
            <a:gs pos="80000">
              <a:srgbClr val="9BBB59">
                <a:shade val="50000"/>
                <a:hueOff val="267555"/>
                <a:satOff val="-4269"/>
                <a:lumOff val="41107"/>
                <a:alphaOff val="0"/>
                <a:shade val="93000"/>
                <a:satMod val="130000"/>
              </a:srgbClr>
            </a:gs>
            <a:gs pos="100000">
              <a:srgbClr val="9BBB59">
                <a:shade val="50000"/>
                <a:hueOff val="267555"/>
                <a:satOff val="-4269"/>
                <a:lumOff val="41107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>
              <a:solidFill>
                <a:sysClr val="windowText" lastClr="000000"/>
              </a:solidFill>
              <a:latin typeface="Times New Roman"/>
              <a:ea typeface="+mn-ea"/>
              <a:cs typeface="+mn-cs"/>
            </a:rPr>
            <a:t>МЕТОД</a:t>
          </a:r>
        </a:p>
      </dsp:txBody>
      <dsp:txXfrm rot="10800000">
        <a:off x="3149600" y="2400300"/>
        <a:ext cx="1200150" cy="1200150"/>
      </dsp:txXfrm>
    </dsp:sp>
    <dsp:sp modelId="{F978172C-E689-48DF-9A70-4F2CAE3778F9}">
      <dsp:nvSpPr>
        <dsp:cNvPr id="0" name=""/>
        <dsp:cNvSpPr/>
      </dsp:nvSpPr>
      <dsp:spPr>
        <a:xfrm>
          <a:off x="3749675" y="2400300"/>
          <a:ext cx="2400300" cy="2400300"/>
        </a:xfrm>
        <a:prstGeom prst="triangle">
          <a:avLst/>
        </a:prstGeom>
        <a:gradFill rotWithShape="0">
          <a:gsLst>
            <a:gs pos="0">
              <a:srgbClr val="9BBB59">
                <a:shade val="50000"/>
                <a:hueOff val="133778"/>
                <a:satOff val="-2135"/>
                <a:lumOff val="20553"/>
                <a:alphaOff val="0"/>
                <a:shade val="51000"/>
                <a:satMod val="130000"/>
              </a:srgbClr>
            </a:gs>
            <a:gs pos="80000">
              <a:srgbClr val="9BBB59">
                <a:shade val="50000"/>
                <a:hueOff val="133778"/>
                <a:satOff val="-2135"/>
                <a:lumOff val="20553"/>
                <a:alphaOff val="0"/>
                <a:shade val="93000"/>
                <a:satMod val="130000"/>
              </a:srgbClr>
            </a:gs>
            <a:gs pos="100000">
              <a:srgbClr val="9BBB59">
                <a:shade val="50000"/>
                <a:hueOff val="133778"/>
                <a:satOff val="-2135"/>
                <a:lumOff val="2055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ysClr val="windowText" lastClr="000000"/>
              </a:solidFill>
              <a:latin typeface="Times New Roman"/>
              <a:ea typeface="+mn-ea"/>
              <a:cs typeface="+mn-cs"/>
            </a:rPr>
            <a:t>ПРИЕМ</a:t>
          </a:r>
        </a:p>
      </dsp:txBody>
      <dsp:txXfrm>
        <a:off x="4349750" y="3600450"/>
        <a:ext cx="1200150" cy="1200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5A596-F411-4C50-9ECC-E87E43BC85E4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93340-5C6F-4D59-97F8-EF3856CD7C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5A596-F411-4C50-9ECC-E87E43BC85E4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93340-5C6F-4D59-97F8-EF3856CD7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5A596-F411-4C50-9ECC-E87E43BC85E4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93340-5C6F-4D59-97F8-EF3856CD7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5A596-F411-4C50-9ECC-E87E43BC85E4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93340-5C6F-4D59-97F8-EF3856CD7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5A596-F411-4C50-9ECC-E87E43BC85E4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93340-5C6F-4D59-97F8-EF3856CD7C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5A596-F411-4C50-9ECC-E87E43BC85E4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93340-5C6F-4D59-97F8-EF3856CD7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5A596-F411-4C50-9ECC-E87E43BC85E4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93340-5C6F-4D59-97F8-EF3856CD7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5A596-F411-4C50-9ECC-E87E43BC85E4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93340-5C6F-4D59-97F8-EF3856CD7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5A596-F411-4C50-9ECC-E87E43BC85E4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93340-5C6F-4D59-97F8-EF3856CD7C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5A596-F411-4C50-9ECC-E87E43BC85E4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93340-5C6F-4D59-97F8-EF3856CD7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5A596-F411-4C50-9ECC-E87E43BC85E4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93340-5C6F-4D59-97F8-EF3856CD7C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C25A596-F411-4C50-9ECC-E87E43BC85E4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DF93340-5C6F-4D59-97F8-EF3856CD7C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354986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/>
              <a:t> </a:t>
            </a:r>
            <a:r>
              <a:rPr lang="ru-RU" i="1" dirty="0"/>
              <a:t>«Понятия «метод», «методика», «педагогическая технология», «инновация», «инновационная технология</a:t>
            </a:r>
            <a:r>
              <a:rPr lang="ru-RU" i="1" dirty="0" smtClean="0"/>
              <a:t>»»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632848" cy="16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 </a:t>
            </a:r>
            <a:r>
              <a:rPr lang="ru-RU" sz="3100" i="1" dirty="0" smtClean="0">
                <a:latin typeface="+mn-lt"/>
              </a:rPr>
              <a:t>Пон</a:t>
            </a:r>
            <a:r>
              <a:rPr lang="ru-RU" sz="3100" b="1" i="1" dirty="0" smtClean="0">
                <a:latin typeface="+mn-lt"/>
              </a:rPr>
              <a:t>ятия </a:t>
            </a:r>
            <a:r>
              <a:rPr lang="ru-RU" sz="3100" b="1" i="1" dirty="0" smtClean="0"/>
              <a:t>«метод</a:t>
            </a:r>
            <a:r>
              <a:rPr lang="ru-RU" sz="3100" b="1" i="1" dirty="0"/>
              <a:t>», «методика», «педагогическая технология», «инновация», «инновационная технология».</a:t>
            </a:r>
            <a:br>
              <a:rPr lang="ru-RU" sz="3100" b="1" i="1" dirty="0"/>
            </a:br>
            <a:endParaRPr lang="ru-RU" sz="31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28800"/>
            <a:ext cx="7632848" cy="4619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i="1" dirty="0" smtClean="0"/>
              <a:t>Вопрос: -«</a:t>
            </a:r>
            <a:r>
              <a:rPr lang="ru-RU" i="1" dirty="0"/>
              <a:t>Что такое метод?» </a:t>
            </a:r>
            <a:endParaRPr lang="ru-RU" i="1" dirty="0" smtClean="0"/>
          </a:p>
          <a:p>
            <a:pPr marL="82296" indent="0">
              <a:buNone/>
            </a:pPr>
            <a:endParaRPr lang="ru-RU" i="1" dirty="0" smtClean="0"/>
          </a:p>
          <a:p>
            <a:pPr marL="82296" indent="0">
              <a:buNone/>
            </a:pPr>
            <a:r>
              <a:rPr lang="ru-RU" i="1" dirty="0" smtClean="0"/>
              <a:t>Вопрос : </a:t>
            </a:r>
            <a:r>
              <a:rPr lang="ru-RU" i="1" dirty="0"/>
              <a:t>«Что такое методика?»</a:t>
            </a:r>
            <a:r>
              <a:rPr lang="ru-RU" dirty="0"/>
              <a:t> </a:t>
            </a:r>
            <a:endParaRPr lang="ru-RU" dirty="0" smtClean="0"/>
          </a:p>
          <a:p>
            <a:pPr marL="82296" indent="0">
              <a:buNone/>
            </a:pPr>
            <a:endParaRPr lang="ru-RU" i="1" dirty="0" smtClean="0"/>
          </a:p>
          <a:p>
            <a:pPr marL="82296" indent="0">
              <a:buNone/>
            </a:pPr>
            <a:r>
              <a:rPr lang="ru-RU" i="1" dirty="0" smtClean="0"/>
              <a:t>Вопрос : </a:t>
            </a:r>
            <a:r>
              <a:rPr lang="ru-RU" i="1" dirty="0"/>
              <a:t>«А что же такое педагогическая технология?»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130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/>
                <a:ea typeface="Times New Roman"/>
              </a:rPr>
              <a:t>Основные понятия. 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67058981"/>
              </p:ext>
            </p:extLst>
          </p:nvPr>
        </p:nvGraphicFramePr>
        <p:xfrm>
          <a:off x="250349" y="680922"/>
          <a:ext cx="8893651" cy="6177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>
                <a:latin typeface="Times New Roman"/>
                <a:ea typeface="Times New Roman"/>
                <a:cs typeface="Times New Roman"/>
              </a:rPr>
              <a:t>ТЕХНОЛОГИЯ-</a:t>
            </a: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1800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1800" b="1" u="dotDotDash" dirty="0" smtClean="0">
                <a:latin typeface="Times New Roman"/>
                <a:ea typeface="Times New Roman"/>
                <a:cs typeface="Times New Roman"/>
              </a:rPr>
              <a:t>ОПТИМАЛЬНО ПОДОБРАННЫЙ</a:t>
            </a:r>
            <a:r>
              <a:rPr lang="ru-RU" sz="1800" b="1" dirty="0" smtClean="0">
                <a:latin typeface="Times New Roman"/>
                <a:ea typeface="Times New Roman"/>
                <a:cs typeface="Times New Roman"/>
              </a:rPr>
              <a:t> КОМПЛЕКС МЕТОДОВ, ПРИЕМОВ</a:t>
            </a:r>
            <a:br>
              <a:rPr lang="ru-RU" sz="18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1800" b="1" dirty="0" smtClean="0">
                <a:latin typeface="Times New Roman"/>
                <a:ea typeface="Times New Roman"/>
                <a:cs typeface="Times New Roman"/>
              </a:rPr>
              <a:t> ДЛЯ РЕШЕНИЯ ОПРЕДЕЛЕННОЙ ЗАДАЧИ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132445"/>
              </p:ext>
            </p:extLst>
          </p:nvPr>
        </p:nvGraphicFramePr>
        <p:xfrm>
          <a:off x="1357290" y="1714488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i="1" dirty="0" smtClean="0">
                <a:latin typeface="Times New Roman"/>
                <a:ea typeface="Times New Roman"/>
              </a:rPr>
              <a:t>Признаки педагогической технологии</a:t>
            </a:r>
            <a:r>
              <a:rPr lang="ru-RU" sz="4400" b="1" dirty="0" smtClean="0">
                <a:latin typeface="Times New Roman"/>
                <a:ea typeface="Times New Roman"/>
              </a:rPr>
              <a:t> 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821" y="1214422"/>
            <a:ext cx="7627179" cy="5367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183</TotalTime>
  <Words>94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 «Понятия «метод», «методика», «педагогическая технология», «инновация», «инновационная технология»»</vt:lpstr>
      <vt:lpstr> Понятия «метод», «методика», «педагогическая технология», «инновация», «инновационная технология». </vt:lpstr>
      <vt:lpstr>Основные понятия. </vt:lpstr>
      <vt:lpstr>ТЕХНОЛОГИЯ- ОПТИМАЛЬНО ПОДОБРАННЫЙ КОМПЛЕКС МЕТОДОВ, ПРИЕМОВ  ДЛЯ РЕШЕНИЯ ОПРЕДЕЛЕННОЙ ЗАДАЧИ</vt:lpstr>
      <vt:lpstr>Признаки педагогической технологии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Семинар-практикум «Современные педагогические технологии обучения и развития дошкольников»</dc:title>
  <dc:creator>user</dc:creator>
  <cp:lastModifiedBy>психолог</cp:lastModifiedBy>
  <cp:revision>26</cp:revision>
  <dcterms:created xsi:type="dcterms:W3CDTF">2016-11-06T14:00:05Z</dcterms:created>
  <dcterms:modified xsi:type="dcterms:W3CDTF">2017-12-04T06:53:01Z</dcterms:modified>
</cp:coreProperties>
</file>